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2.xml" ContentType="application/vnd.openxmlformats-officedocument.drawingml.chart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26B5622-5FFF-4529-9FDE-FAE458145C6A}" v="1" dt="2026-04-18T20:08:19.83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7" d="100"/>
          <a:sy n="107" d="100"/>
        </p:scale>
        <p:origin x="173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title>
      <c:overlay val="0"/>
    </c:title>
    <c:autoTitleDeleted val="0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Të ardhura totale</c:v>
                </c:pt>
              </c:strCache>
            </c:strRef>
          </c:tx>
          <c:invertIfNegative val="1"/>
          <c:cat>
            <c:strRef>
              <c:f>Sheet1!$A$2:$A$4</c:f>
              <c:strCache>
                <c:ptCount val="3"/>
                <c:pt idx="0">
                  <c:v>2027</c:v>
                </c:pt>
                <c:pt idx="1">
                  <c:v>2028</c:v>
                </c:pt>
                <c:pt idx="2">
                  <c:v>2029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1027445</c:v>
                </c:pt>
                <c:pt idx="1">
                  <c:v>1011080</c:v>
                </c:pt>
                <c:pt idx="2">
                  <c:v>1014441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A9B-4761-8240-05BA10DF40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-2068027336"/>
        <c:crosses val="autoZero"/>
        <c:crossBetween val="between"/>
      </c:valAx>
    </c:plotArea>
    <c:plotVisOnly val="1"/>
    <c:dispBlanksAs val="gap"/>
    <c:showDLblsOverMax val="1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title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% Rrugë</c:v>
                </c:pt>
              </c:strCache>
            </c:strRef>
          </c:tx>
          <c:marker>
            <c:symbol val="none"/>
          </c:marker>
          <c:cat>
            <c:strRef>
              <c:f>Sheet1!$A$2:$A$4</c:f>
              <c:strCache>
                <c:ptCount val="3"/>
                <c:pt idx="0">
                  <c:v>2027</c:v>
                </c:pt>
                <c:pt idx="1">
                  <c:v>2028</c:v>
                </c:pt>
                <c:pt idx="2">
                  <c:v>2029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96</c:v>
                </c:pt>
                <c:pt idx="1">
                  <c:v>88</c:v>
                </c:pt>
                <c:pt idx="2">
                  <c:v>89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AC2-4FBE-B91A-95488BF2686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118791784"/>
        <c:axId val="2140495176"/>
      </c:lineChart>
      <c:catAx>
        <c:axId val="211879178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140495176"/>
        <c:crosses val="autoZero"/>
        <c:auto val="1"/>
        <c:lblAlgn val="ctr"/>
        <c:lblOffset val="100"/>
        <c:noMultiLvlLbl val="0"/>
      </c:catAx>
      <c:valAx>
        <c:axId val="214049517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118791784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884D575-8AF2-42CF-9485-0D8CB82B793E}" type="doc">
      <dgm:prSet loTypeId="urn:microsoft.com/office/officeart/2005/8/layout/process4" loCatId="process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3BDC7418-C758-4A89-B255-8571177081BB}">
      <dgm:prSet/>
      <dgm:spPr/>
      <dgm:t>
        <a:bodyPr/>
        <a:lstStyle/>
        <a:p>
          <a:r>
            <a:rPr lang="en-US"/>
            <a:t>Të ardhurat vendore:</a:t>
          </a:r>
        </a:p>
      </dgm:t>
    </dgm:pt>
    <dgm:pt modelId="{ED882A79-6517-4C4B-B0BB-ABE63E62C287}" type="parTrans" cxnId="{16E6B295-81F7-4B47-B97C-F04B9B268CBA}">
      <dgm:prSet/>
      <dgm:spPr/>
      <dgm:t>
        <a:bodyPr/>
        <a:lstStyle/>
        <a:p>
          <a:endParaRPr lang="en-US" sz="2400"/>
        </a:p>
      </dgm:t>
    </dgm:pt>
    <dgm:pt modelId="{8B49BAA9-A71F-4945-861E-BB41CDCF4014}" type="sibTrans" cxnId="{16E6B295-81F7-4B47-B97C-F04B9B268CBA}">
      <dgm:prSet/>
      <dgm:spPr/>
      <dgm:t>
        <a:bodyPr/>
        <a:lstStyle/>
        <a:p>
          <a:endParaRPr lang="en-US"/>
        </a:p>
      </dgm:t>
    </dgm:pt>
    <dgm:pt modelId="{4577C527-B740-4DD9-8F0C-C1CD40A237E9}">
      <dgm:prSet/>
      <dgm:spPr/>
      <dgm:t>
        <a:bodyPr/>
        <a:lstStyle/>
        <a:p>
          <a:r>
            <a:rPr lang="en-US"/>
            <a:t>Viti  2027: 619,924 mijë lekë</a:t>
          </a:r>
        </a:p>
      </dgm:t>
    </dgm:pt>
    <dgm:pt modelId="{D589EA66-084B-46F4-BD96-C9994CA0E596}" type="parTrans" cxnId="{7AE5A021-621B-4E2C-A798-2446C3ADB027}">
      <dgm:prSet/>
      <dgm:spPr/>
      <dgm:t>
        <a:bodyPr/>
        <a:lstStyle/>
        <a:p>
          <a:endParaRPr lang="en-US" sz="2400"/>
        </a:p>
      </dgm:t>
    </dgm:pt>
    <dgm:pt modelId="{92613A0D-342C-4D25-BC93-BF95B5D98517}" type="sibTrans" cxnId="{7AE5A021-621B-4E2C-A798-2446C3ADB027}">
      <dgm:prSet/>
      <dgm:spPr/>
      <dgm:t>
        <a:bodyPr/>
        <a:lstStyle/>
        <a:p>
          <a:endParaRPr lang="en-US"/>
        </a:p>
      </dgm:t>
    </dgm:pt>
    <dgm:pt modelId="{B86C26D6-966F-420C-82DF-993598EC0ED6}">
      <dgm:prSet/>
      <dgm:spPr/>
      <dgm:t>
        <a:bodyPr/>
        <a:lstStyle/>
        <a:p>
          <a:r>
            <a:rPr lang="en-US"/>
            <a:t>Viti 2028: 590,956 mijë lekë</a:t>
          </a:r>
        </a:p>
      </dgm:t>
    </dgm:pt>
    <dgm:pt modelId="{162DF3E5-F9AA-4F59-AFB3-8D8D4F3C1E99}" type="parTrans" cxnId="{4687DD32-E2BA-4C38-B828-A48E07B5AFB9}">
      <dgm:prSet/>
      <dgm:spPr/>
      <dgm:t>
        <a:bodyPr/>
        <a:lstStyle/>
        <a:p>
          <a:endParaRPr lang="en-US" sz="2400"/>
        </a:p>
      </dgm:t>
    </dgm:pt>
    <dgm:pt modelId="{9B5A03CB-364C-41D1-90DF-49D37F74DDA5}" type="sibTrans" cxnId="{4687DD32-E2BA-4C38-B828-A48E07B5AFB9}">
      <dgm:prSet/>
      <dgm:spPr/>
      <dgm:t>
        <a:bodyPr/>
        <a:lstStyle/>
        <a:p>
          <a:endParaRPr lang="en-US"/>
        </a:p>
      </dgm:t>
    </dgm:pt>
    <dgm:pt modelId="{7021D83F-988F-499B-B918-54F431DE3F0B}">
      <dgm:prSet/>
      <dgm:spPr/>
      <dgm:t>
        <a:bodyPr/>
        <a:lstStyle/>
        <a:p>
          <a:r>
            <a:rPr lang="en-US"/>
            <a:t>Viti 2029: 580,236 mijë lekë</a:t>
          </a:r>
        </a:p>
      </dgm:t>
    </dgm:pt>
    <dgm:pt modelId="{40AEC114-C79F-4197-8B3A-2424F7696154}" type="parTrans" cxnId="{A7815C73-8681-42FF-855D-587A2D41D59F}">
      <dgm:prSet/>
      <dgm:spPr/>
      <dgm:t>
        <a:bodyPr/>
        <a:lstStyle/>
        <a:p>
          <a:endParaRPr lang="en-US" sz="2400"/>
        </a:p>
      </dgm:t>
    </dgm:pt>
    <dgm:pt modelId="{D59C51CD-E53E-4E50-A29F-FEA1052F662F}" type="sibTrans" cxnId="{A7815C73-8681-42FF-855D-587A2D41D59F}">
      <dgm:prSet/>
      <dgm:spPr/>
      <dgm:t>
        <a:bodyPr/>
        <a:lstStyle/>
        <a:p>
          <a:endParaRPr lang="en-US"/>
        </a:p>
      </dgm:t>
    </dgm:pt>
    <dgm:pt modelId="{32A08BEB-731F-430A-AF6D-ADB54302EFDB}">
      <dgm:prSet/>
      <dgm:spPr/>
      <dgm:t>
        <a:bodyPr/>
        <a:lstStyle/>
        <a:p>
          <a:r>
            <a:rPr lang="en-US" dirty="0" err="1"/>
            <a:t>Rritja</a:t>
          </a:r>
          <a:r>
            <a:rPr lang="en-US" dirty="0"/>
            <a:t> e </a:t>
          </a:r>
          <a:r>
            <a:rPr lang="en-US" dirty="0" err="1"/>
            <a:t>të</a:t>
          </a:r>
          <a:r>
            <a:rPr lang="en-US" dirty="0"/>
            <a:t> </a:t>
          </a:r>
          <a:r>
            <a:rPr lang="en-US" dirty="0" err="1"/>
            <a:t>ardhura</a:t>
          </a:r>
          <a:r>
            <a:rPr lang="en-US" dirty="0"/>
            <a:t> </a:t>
          </a:r>
          <a:r>
            <a:rPr lang="en-US" dirty="0" err="1"/>
            <a:t>mbështet</a:t>
          </a:r>
          <a:r>
            <a:rPr lang="en-US" dirty="0"/>
            <a:t> </a:t>
          </a:r>
          <a:r>
            <a:rPr lang="en-US" dirty="0" err="1"/>
            <a:t>në</a:t>
          </a:r>
          <a:r>
            <a:rPr lang="en-US" dirty="0"/>
            <a:t>:</a:t>
          </a:r>
        </a:p>
      </dgm:t>
    </dgm:pt>
    <dgm:pt modelId="{3EBF3DEE-7D09-4143-99F6-72AD33017C30}" type="parTrans" cxnId="{82E5DEFC-5AF6-4092-9ECC-2698E6B51D77}">
      <dgm:prSet/>
      <dgm:spPr/>
      <dgm:t>
        <a:bodyPr/>
        <a:lstStyle/>
        <a:p>
          <a:endParaRPr lang="en-US" sz="2400"/>
        </a:p>
      </dgm:t>
    </dgm:pt>
    <dgm:pt modelId="{EF50DCFD-35A2-4539-A845-340D332C6E5A}" type="sibTrans" cxnId="{82E5DEFC-5AF6-4092-9ECC-2698E6B51D77}">
      <dgm:prSet/>
      <dgm:spPr/>
      <dgm:t>
        <a:bodyPr/>
        <a:lstStyle/>
        <a:p>
          <a:endParaRPr lang="en-US"/>
        </a:p>
      </dgm:t>
    </dgm:pt>
    <dgm:pt modelId="{7BF6B7FC-1818-4456-8B0A-34A15704CC00}">
      <dgm:prSet/>
      <dgm:spPr/>
      <dgm:t>
        <a:bodyPr/>
        <a:lstStyle/>
        <a:p>
          <a:r>
            <a:rPr lang="en-US"/>
            <a:t>Zgjerimin e bazës së tatimpaguesve</a:t>
          </a:r>
        </a:p>
      </dgm:t>
    </dgm:pt>
    <dgm:pt modelId="{0FAFDA1F-5DEB-4EE5-B138-87D29343EF4E}" type="parTrans" cxnId="{5B575687-B9C9-4865-A531-CE50E9579B12}">
      <dgm:prSet/>
      <dgm:spPr/>
      <dgm:t>
        <a:bodyPr/>
        <a:lstStyle/>
        <a:p>
          <a:endParaRPr lang="en-US" sz="2400"/>
        </a:p>
      </dgm:t>
    </dgm:pt>
    <dgm:pt modelId="{F09829D2-6A24-48D2-903D-D00E5F2EA888}" type="sibTrans" cxnId="{5B575687-B9C9-4865-A531-CE50E9579B12}">
      <dgm:prSet/>
      <dgm:spPr/>
      <dgm:t>
        <a:bodyPr/>
        <a:lstStyle/>
        <a:p>
          <a:endParaRPr lang="en-US"/>
        </a:p>
      </dgm:t>
    </dgm:pt>
    <dgm:pt modelId="{D26C444F-108D-4028-8F1B-87379D7BD8C8}">
      <dgm:prSet/>
      <dgm:spPr/>
      <dgm:t>
        <a:bodyPr/>
        <a:lstStyle/>
        <a:p>
          <a:r>
            <a:rPr lang="en-US" dirty="0" err="1"/>
            <a:t>Mbledhjen</a:t>
          </a:r>
          <a:r>
            <a:rPr lang="en-US" dirty="0"/>
            <a:t> e </a:t>
          </a:r>
          <a:r>
            <a:rPr lang="en-US" dirty="0" err="1"/>
            <a:t>detyrimeve</a:t>
          </a:r>
          <a:r>
            <a:rPr lang="en-US" dirty="0"/>
            <a:t> </a:t>
          </a:r>
          <a:r>
            <a:rPr lang="en-US" dirty="0" err="1"/>
            <a:t>të</a:t>
          </a:r>
          <a:r>
            <a:rPr lang="en-US" dirty="0"/>
            <a:t> </a:t>
          </a:r>
          <a:r>
            <a:rPr lang="en-US" dirty="0" err="1"/>
            <a:t>prapambetura</a:t>
          </a:r>
          <a:endParaRPr lang="en-US" dirty="0"/>
        </a:p>
      </dgm:t>
    </dgm:pt>
    <dgm:pt modelId="{D788B5AD-7D41-4739-9910-EDCDB1DFE5D2}" type="parTrans" cxnId="{77DF21F0-E8F2-4477-90E8-F1A52D7C7A99}">
      <dgm:prSet/>
      <dgm:spPr/>
      <dgm:t>
        <a:bodyPr/>
        <a:lstStyle/>
        <a:p>
          <a:endParaRPr lang="en-US"/>
        </a:p>
      </dgm:t>
    </dgm:pt>
    <dgm:pt modelId="{256A6F5A-970F-4ABA-BD53-3F067E1AF851}" type="sibTrans" cxnId="{77DF21F0-E8F2-4477-90E8-F1A52D7C7A99}">
      <dgm:prSet/>
      <dgm:spPr/>
      <dgm:t>
        <a:bodyPr/>
        <a:lstStyle/>
        <a:p>
          <a:endParaRPr lang="en-US"/>
        </a:p>
      </dgm:t>
    </dgm:pt>
    <dgm:pt modelId="{F5F650EF-2EAD-4A71-A87F-55DCEB257643}" type="pres">
      <dgm:prSet presAssocID="{6884D575-8AF2-42CF-9485-0D8CB82B793E}" presName="Name0" presStyleCnt="0">
        <dgm:presLayoutVars>
          <dgm:dir/>
          <dgm:animLvl val="lvl"/>
          <dgm:resizeHandles val="exact"/>
        </dgm:presLayoutVars>
      </dgm:prSet>
      <dgm:spPr/>
    </dgm:pt>
    <dgm:pt modelId="{0F33082A-3C2E-4B59-90A8-56FB208C3CFF}" type="pres">
      <dgm:prSet presAssocID="{7BF6B7FC-1818-4456-8B0A-34A15704CC00}" presName="boxAndChildren" presStyleCnt="0"/>
      <dgm:spPr/>
    </dgm:pt>
    <dgm:pt modelId="{5091006D-F89C-4B6D-B197-ECB58D802693}" type="pres">
      <dgm:prSet presAssocID="{7BF6B7FC-1818-4456-8B0A-34A15704CC00}" presName="parentTextBox" presStyleLbl="node1" presStyleIdx="0" presStyleCnt="4"/>
      <dgm:spPr/>
    </dgm:pt>
    <dgm:pt modelId="{C2545EB1-E430-4449-9C8A-356C7FB79123}" type="pres">
      <dgm:prSet presAssocID="{256A6F5A-970F-4ABA-BD53-3F067E1AF851}" presName="sp" presStyleCnt="0"/>
      <dgm:spPr/>
    </dgm:pt>
    <dgm:pt modelId="{6B0A87BA-4C36-44DD-B123-B1802FBD2FE2}" type="pres">
      <dgm:prSet presAssocID="{D26C444F-108D-4028-8F1B-87379D7BD8C8}" presName="arrowAndChildren" presStyleCnt="0"/>
      <dgm:spPr/>
    </dgm:pt>
    <dgm:pt modelId="{DAD78819-DF2D-467D-BF68-3E119386D338}" type="pres">
      <dgm:prSet presAssocID="{D26C444F-108D-4028-8F1B-87379D7BD8C8}" presName="parentTextArrow" presStyleLbl="node1" presStyleIdx="1" presStyleCnt="4"/>
      <dgm:spPr/>
    </dgm:pt>
    <dgm:pt modelId="{A1EB5D05-757C-449A-811E-D2F30C168DFE}" type="pres">
      <dgm:prSet presAssocID="{EF50DCFD-35A2-4539-A845-340D332C6E5A}" presName="sp" presStyleCnt="0"/>
      <dgm:spPr/>
    </dgm:pt>
    <dgm:pt modelId="{A19FCE32-E0A2-4F5D-B5DC-32820B7DA41D}" type="pres">
      <dgm:prSet presAssocID="{32A08BEB-731F-430A-AF6D-ADB54302EFDB}" presName="arrowAndChildren" presStyleCnt="0"/>
      <dgm:spPr/>
    </dgm:pt>
    <dgm:pt modelId="{A3B364A0-11A0-4D43-BBE2-4E0F4743F403}" type="pres">
      <dgm:prSet presAssocID="{32A08BEB-731F-430A-AF6D-ADB54302EFDB}" presName="parentTextArrow" presStyleLbl="node1" presStyleIdx="2" presStyleCnt="4"/>
      <dgm:spPr/>
    </dgm:pt>
    <dgm:pt modelId="{1F481146-5B8E-4677-942F-D8AB988D2E60}" type="pres">
      <dgm:prSet presAssocID="{8B49BAA9-A71F-4945-861E-BB41CDCF4014}" presName="sp" presStyleCnt="0"/>
      <dgm:spPr/>
    </dgm:pt>
    <dgm:pt modelId="{71504090-320F-46B0-B630-BABACC75E2C2}" type="pres">
      <dgm:prSet presAssocID="{3BDC7418-C758-4A89-B255-8571177081BB}" presName="arrowAndChildren" presStyleCnt="0"/>
      <dgm:spPr/>
    </dgm:pt>
    <dgm:pt modelId="{1A4868DB-21E2-4BF9-A983-0B42C1583531}" type="pres">
      <dgm:prSet presAssocID="{3BDC7418-C758-4A89-B255-8571177081BB}" presName="parentTextArrow" presStyleLbl="node1" presStyleIdx="2" presStyleCnt="4"/>
      <dgm:spPr/>
    </dgm:pt>
    <dgm:pt modelId="{4082B9EA-BAE6-44BF-A830-5F0099F9D2FA}" type="pres">
      <dgm:prSet presAssocID="{3BDC7418-C758-4A89-B255-8571177081BB}" presName="arrow" presStyleLbl="node1" presStyleIdx="3" presStyleCnt="4"/>
      <dgm:spPr/>
    </dgm:pt>
    <dgm:pt modelId="{8AEAC65E-FDE5-4C71-ABA6-139307ECF3F8}" type="pres">
      <dgm:prSet presAssocID="{3BDC7418-C758-4A89-B255-8571177081BB}" presName="descendantArrow" presStyleCnt="0"/>
      <dgm:spPr/>
    </dgm:pt>
    <dgm:pt modelId="{B9E13FC9-BA09-485D-960D-DBCFDB9E5D19}" type="pres">
      <dgm:prSet presAssocID="{4577C527-B740-4DD9-8F0C-C1CD40A237E9}" presName="childTextArrow" presStyleLbl="fgAccFollowNode1" presStyleIdx="0" presStyleCnt="3">
        <dgm:presLayoutVars>
          <dgm:bulletEnabled val="1"/>
        </dgm:presLayoutVars>
      </dgm:prSet>
      <dgm:spPr/>
    </dgm:pt>
    <dgm:pt modelId="{48604055-87BD-4728-8031-A8C1F16F28B3}" type="pres">
      <dgm:prSet presAssocID="{B86C26D6-966F-420C-82DF-993598EC0ED6}" presName="childTextArrow" presStyleLbl="fgAccFollowNode1" presStyleIdx="1" presStyleCnt="3">
        <dgm:presLayoutVars>
          <dgm:bulletEnabled val="1"/>
        </dgm:presLayoutVars>
      </dgm:prSet>
      <dgm:spPr/>
    </dgm:pt>
    <dgm:pt modelId="{59BBD564-48C6-4643-BF15-03C2F7AD247E}" type="pres">
      <dgm:prSet presAssocID="{7021D83F-988F-499B-B918-54F431DE3F0B}" presName="childTextArrow" presStyleLbl="fgAccFollowNode1" presStyleIdx="2" presStyleCnt="3">
        <dgm:presLayoutVars>
          <dgm:bulletEnabled val="1"/>
        </dgm:presLayoutVars>
      </dgm:prSet>
      <dgm:spPr/>
    </dgm:pt>
  </dgm:ptLst>
  <dgm:cxnLst>
    <dgm:cxn modelId="{8BA81701-F13A-49C7-A48B-E995BF1ADCFE}" type="presOf" srcId="{6884D575-8AF2-42CF-9485-0D8CB82B793E}" destId="{F5F650EF-2EAD-4A71-A87F-55DCEB257643}" srcOrd="0" destOrd="0" presId="urn:microsoft.com/office/officeart/2005/8/layout/process4"/>
    <dgm:cxn modelId="{71F04F14-BB25-4A7D-AF0E-65CA3ABA7894}" type="presOf" srcId="{4577C527-B740-4DD9-8F0C-C1CD40A237E9}" destId="{B9E13FC9-BA09-485D-960D-DBCFDB9E5D19}" srcOrd="0" destOrd="0" presId="urn:microsoft.com/office/officeart/2005/8/layout/process4"/>
    <dgm:cxn modelId="{C36AE419-E5BE-4B13-A8B1-586EA9328A03}" type="presOf" srcId="{32A08BEB-731F-430A-AF6D-ADB54302EFDB}" destId="{A3B364A0-11A0-4D43-BBE2-4E0F4743F403}" srcOrd="0" destOrd="0" presId="urn:microsoft.com/office/officeart/2005/8/layout/process4"/>
    <dgm:cxn modelId="{7AE5A021-621B-4E2C-A798-2446C3ADB027}" srcId="{3BDC7418-C758-4A89-B255-8571177081BB}" destId="{4577C527-B740-4DD9-8F0C-C1CD40A237E9}" srcOrd="0" destOrd="0" parTransId="{D589EA66-084B-46F4-BD96-C9994CA0E596}" sibTransId="{92613A0D-342C-4D25-BC93-BF95B5D98517}"/>
    <dgm:cxn modelId="{CAA02828-8F03-4543-9C23-95CEC75F16EF}" type="presOf" srcId="{3BDC7418-C758-4A89-B255-8571177081BB}" destId="{4082B9EA-BAE6-44BF-A830-5F0099F9D2FA}" srcOrd="1" destOrd="0" presId="urn:microsoft.com/office/officeart/2005/8/layout/process4"/>
    <dgm:cxn modelId="{4687DD32-E2BA-4C38-B828-A48E07B5AFB9}" srcId="{3BDC7418-C758-4A89-B255-8571177081BB}" destId="{B86C26D6-966F-420C-82DF-993598EC0ED6}" srcOrd="1" destOrd="0" parTransId="{162DF3E5-F9AA-4F59-AFB3-8D8D4F3C1E99}" sibTransId="{9B5A03CB-364C-41D1-90DF-49D37F74DDA5}"/>
    <dgm:cxn modelId="{A7815C73-8681-42FF-855D-587A2D41D59F}" srcId="{3BDC7418-C758-4A89-B255-8571177081BB}" destId="{7021D83F-988F-499B-B918-54F431DE3F0B}" srcOrd="2" destOrd="0" parTransId="{40AEC114-C79F-4197-8B3A-2424F7696154}" sibTransId="{D59C51CD-E53E-4E50-A29F-FEA1052F662F}"/>
    <dgm:cxn modelId="{4193657F-57C0-4B15-80DB-6D526550F2C8}" type="presOf" srcId="{D26C444F-108D-4028-8F1B-87379D7BD8C8}" destId="{DAD78819-DF2D-467D-BF68-3E119386D338}" srcOrd="0" destOrd="0" presId="urn:microsoft.com/office/officeart/2005/8/layout/process4"/>
    <dgm:cxn modelId="{5B575687-B9C9-4865-A531-CE50E9579B12}" srcId="{6884D575-8AF2-42CF-9485-0D8CB82B793E}" destId="{7BF6B7FC-1818-4456-8B0A-34A15704CC00}" srcOrd="3" destOrd="0" parTransId="{0FAFDA1F-5DEB-4EE5-B138-87D29343EF4E}" sibTransId="{F09829D2-6A24-48D2-903D-D00E5F2EA888}"/>
    <dgm:cxn modelId="{16E6B295-81F7-4B47-B97C-F04B9B268CBA}" srcId="{6884D575-8AF2-42CF-9485-0D8CB82B793E}" destId="{3BDC7418-C758-4A89-B255-8571177081BB}" srcOrd="0" destOrd="0" parTransId="{ED882A79-6517-4C4B-B0BB-ABE63E62C287}" sibTransId="{8B49BAA9-A71F-4945-861E-BB41CDCF4014}"/>
    <dgm:cxn modelId="{EE93D795-DD5D-46B0-B12D-3E1F4F20316D}" type="presOf" srcId="{7BF6B7FC-1818-4456-8B0A-34A15704CC00}" destId="{5091006D-F89C-4B6D-B197-ECB58D802693}" srcOrd="0" destOrd="0" presId="urn:microsoft.com/office/officeart/2005/8/layout/process4"/>
    <dgm:cxn modelId="{57D4BEBF-1F03-443E-B3EA-938D701725F5}" type="presOf" srcId="{B86C26D6-966F-420C-82DF-993598EC0ED6}" destId="{48604055-87BD-4728-8031-A8C1F16F28B3}" srcOrd="0" destOrd="0" presId="urn:microsoft.com/office/officeart/2005/8/layout/process4"/>
    <dgm:cxn modelId="{B1772DD0-07CE-4F12-9DAF-AEFF4D53DFE8}" type="presOf" srcId="{7021D83F-988F-499B-B918-54F431DE3F0B}" destId="{59BBD564-48C6-4643-BF15-03C2F7AD247E}" srcOrd="0" destOrd="0" presId="urn:microsoft.com/office/officeart/2005/8/layout/process4"/>
    <dgm:cxn modelId="{77DF21F0-E8F2-4477-90E8-F1A52D7C7A99}" srcId="{6884D575-8AF2-42CF-9485-0D8CB82B793E}" destId="{D26C444F-108D-4028-8F1B-87379D7BD8C8}" srcOrd="2" destOrd="0" parTransId="{D788B5AD-7D41-4739-9910-EDCDB1DFE5D2}" sibTransId="{256A6F5A-970F-4ABA-BD53-3F067E1AF851}"/>
    <dgm:cxn modelId="{82E5DEFC-5AF6-4092-9ECC-2698E6B51D77}" srcId="{6884D575-8AF2-42CF-9485-0D8CB82B793E}" destId="{32A08BEB-731F-430A-AF6D-ADB54302EFDB}" srcOrd="1" destOrd="0" parTransId="{3EBF3DEE-7D09-4143-99F6-72AD33017C30}" sibTransId="{EF50DCFD-35A2-4539-A845-340D332C6E5A}"/>
    <dgm:cxn modelId="{5DE02AFD-46AF-493F-980E-5DDC7CDF9BD3}" type="presOf" srcId="{3BDC7418-C758-4A89-B255-8571177081BB}" destId="{1A4868DB-21E2-4BF9-A983-0B42C1583531}" srcOrd="0" destOrd="0" presId="urn:microsoft.com/office/officeart/2005/8/layout/process4"/>
    <dgm:cxn modelId="{9DC6996B-4D30-493B-8416-3554C4162235}" type="presParOf" srcId="{F5F650EF-2EAD-4A71-A87F-55DCEB257643}" destId="{0F33082A-3C2E-4B59-90A8-56FB208C3CFF}" srcOrd="0" destOrd="0" presId="urn:microsoft.com/office/officeart/2005/8/layout/process4"/>
    <dgm:cxn modelId="{F90DD2A1-07BD-4A0D-8999-9D9D6CCDC533}" type="presParOf" srcId="{0F33082A-3C2E-4B59-90A8-56FB208C3CFF}" destId="{5091006D-F89C-4B6D-B197-ECB58D802693}" srcOrd="0" destOrd="0" presId="urn:microsoft.com/office/officeart/2005/8/layout/process4"/>
    <dgm:cxn modelId="{B06F6183-D3E8-44B9-B09D-76A248DEB9E8}" type="presParOf" srcId="{F5F650EF-2EAD-4A71-A87F-55DCEB257643}" destId="{C2545EB1-E430-4449-9C8A-356C7FB79123}" srcOrd="1" destOrd="0" presId="urn:microsoft.com/office/officeart/2005/8/layout/process4"/>
    <dgm:cxn modelId="{4EAF5BE7-A248-4440-918C-75C3A2639CFB}" type="presParOf" srcId="{F5F650EF-2EAD-4A71-A87F-55DCEB257643}" destId="{6B0A87BA-4C36-44DD-B123-B1802FBD2FE2}" srcOrd="2" destOrd="0" presId="urn:microsoft.com/office/officeart/2005/8/layout/process4"/>
    <dgm:cxn modelId="{53880A28-BB8A-4D4E-8D3E-E32F66E16916}" type="presParOf" srcId="{6B0A87BA-4C36-44DD-B123-B1802FBD2FE2}" destId="{DAD78819-DF2D-467D-BF68-3E119386D338}" srcOrd="0" destOrd="0" presId="urn:microsoft.com/office/officeart/2005/8/layout/process4"/>
    <dgm:cxn modelId="{19F16051-2F6D-4E99-A136-EA8366AAB3AC}" type="presParOf" srcId="{F5F650EF-2EAD-4A71-A87F-55DCEB257643}" destId="{A1EB5D05-757C-449A-811E-D2F30C168DFE}" srcOrd="3" destOrd="0" presId="urn:microsoft.com/office/officeart/2005/8/layout/process4"/>
    <dgm:cxn modelId="{549D18EC-9CF5-480B-9761-194EC3008E33}" type="presParOf" srcId="{F5F650EF-2EAD-4A71-A87F-55DCEB257643}" destId="{A19FCE32-E0A2-4F5D-B5DC-32820B7DA41D}" srcOrd="4" destOrd="0" presId="urn:microsoft.com/office/officeart/2005/8/layout/process4"/>
    <dgm:cxn modelId="{C8844F97-1DE3-4BC6-9434-89EA937CEBE2}" type="presParOf" srcId="{A19FCE32-E0A2-4F5D-B5DC-32820B7DA41D}" destId="{A3B364A0-11A0-4D43-BBE2-4E0F4743F403}" srcOrd="0" destOrd="0" presId="urn:microsoft.com/office/officeart/2005/8/layout/process4"/>
    <dgm:cxn modelId="{E5CD5BF6-6989-495C-B281-33D53E20ED84}" type="presParOf" srcId="{F5F650EF-2EAD-4A71-A87F-55DCEB257643}" destId="{1F481146-5B8E-4677-942F-D8AB988D2E60}" srcOrd="5" destOrd="0" presId="urn:microsoft.com/office/officeart/2005/8/layout/process4"/>
    <dgm:cxn modelId="{9CA9E10A-9098-4699-A670-29B9C7F336D3}" type="presParOf" srcId="{F5F650EF-2EAD-4A71-A87F-55DCEB257643}" destId="{71504090-320F-46B0-B630-BABACC75E2C2}" srcOrd="6" destOrd="0" presId="urn:microsoft.com/office/officeart/2005/8/layout/process4"/>
    <dgm:cxn modelId="{BAE6DCF7-D051-4633-A1D7-1DCE0159F6BA}" type="presParOf" srcId="{71504090-320F-46B0-B630-BABACC75E2C2}" destId="{1A4868DB-21E2-4BF9-A983-0B42C1583531}" srcOrd="0" destOrd="0" presId="urn:microsoft.com/office/officeart/2005/8/layout/process4"/>
    <dgm:cxn modelId="{A68B8879-1B8B-4227-AB84-060A27E8B59F}" type="presParOf" srcId="{71504090-320F-46B0-B630-BABACC75E2C2}" destId="{4082B9EA-BAE6-44BF-A830-5F0099F9D2FA}" srcOrd="1" destOrd="0" presId="urn:microsoft.com/office/officeart/2005/8/layout/process4"/>
    <dgm:cxn modelId="{29F475E2-CA64-486E-8239-723BADF6B725}" type="presParOf" srcId="{71504090-320F-46B0-B630-BABACC75E2C2}" destId="{8AEAC65E-FDE5-4C71-ABA6-139307ECF3F8}" srcOrd="2" destOrd="0" presId="urn:microsoft.com/office/officeart/2005/8/layout/process4"/>
    <dgm:cxn modelId="{7FFB79D2-4563-4470-901F-5A1486FCF8CA}" type="presParOf" srcId="{8AEAC65E-FDE5-4C71-ABA6-139307ECF3F8}" destId="{B9E13FC9-BA09-485D-960D-DBCFDB9E5D19}" srcOrd="0" destOrd="0" presId="urn:microsoft.com/office/officeart/2005/8/layout/process4"/>
    <dgm:cxn modelId="{DA75E4C6-A716-4235-AC8B-49B892CEB329}" type="presParOf" srcId="{8AEAC65E-FDE5-4C71-ABA6-139307ECF3F8}" destId="{48604055-87BD-4728-8031-A8C1F16F28B3}" srcOrd="1" destOrd="0" presId="urn:microsoft.com/office/officeart/2005/8/layout/process4"/>
    <dgm:cxn modelId="{5A572C29-39F2-49F6-AF05-D22617A474E3}" type="presParOf" srcId="{8AEAC65E-FDE5-4C71-ABA6-139307ECF3F8}" destId="{59BBD564-48C6-4643-BF15-03C2F7AD247E}" srcOrd="2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5F195E4-1D81-471C-B5F7-AD1BD2DAAA8A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7770401F-B98E-4E18-B15E-5E7599E13D01}">
      <dgm:prSet custT="1"/>
      <dgm:spPr/>
      <dgm:t>
        <a:bodyPr/>
        <a:lstStyle/>
        <a:p>
          <a:r>
            <a:rPr lang="en-US" sz="1600"/>
            <a:t>Shpenzimet sipas klasifikimit ekonomik:</a:t>
          </a:r>
        </a:p>
      </dgm:t>
    </dgm:pt>
    <dgm:pt modelId="{CB1B1DA5-1D8F-48F7-B31A-11D56057676C}" type="parTrans" cxnId="{875FE471-58CE-421F-A878-F82692615977}">
      <dgm:prSet/>
      <dgm:spPr/>
      <dgm:t>
        <a:bodyPr/>
        <a:lstStyle/>
        <a:p>
          <a:endParaRPr lang="en-US" sz="2000"/>
        </a:p>
      </dgm:t>
    </dgm:pt>
    <dgm:pt modelId="{A1AEDEAC-99B5-44DB-A839-BF3C913674F2}" type="sibTrans" cxnId="{875FE471-58CE-421F-A878-F82692615977}">
      <dgm:prSet custT="1"/>
      <dgm:spPr/>
      <dgm:t>
        <a:bodyPr/>
        <a:lstStyle/>
        <a:p>
          <a:endParaRPr lang="en-US" sz="1200"/>
        </a:p>
      </dgm:t>
    </dgm:pt>
    <dgm:pt modelId="{C8098BB8-82A4-434D-B803-5128298BA0E4}">
      <dgm:prSet custT="1"/>
      <dgm:spPr/>
      <dgm:t>
        <a:bodyPr/>
        <a:lstStyle/>
        <a:p>
          <a:r>
            <a:rPr lang="en-US" sz="1600" dirty="0"/>
            <a:t>• Paga </a:t>
          </a:r>
          <a:r>
            <a:rPr lang="en-US" sz="1600" dirty="0" err="1"/>
            <a:t>dhe</a:t>
          </a:r>
          <a:r>
            <a:rPr lang="en-US" sz="1600" dirty="0"/>
            <a:t> </a:t>
          </a:r>
          <a:r>
            <a:rPr lang="en-US" sz="1600" dirty="0" err="1"/>
            <a:t>sigurime</a:t>
          </a:r>
          <a:r>
            <a:rPr lang="en-US" sz="1600" dirty="0"/>
            <a:t>: 414,164 </a:t>
          </a:r>
          <a:r>
            <a:rPr lang="en-US" sz="1600" dirty="0" err="1"/>
            <a:t>mijë</a:t>
          </a:r>
          <a:r>
            <a:rPr lang="en-US" sz="1600" dirty="0"/>
            <a:t> </a:t>
          </a:r>
          <a:r>
            <a:rPr lang="en-US" sz="1600" dirty="0" err="1"/>
            <a:t>lekë</a:t>
          </a:r>
          <a:r>
            <a:rPr lang="en-US" sz="1600" dirty="0"/>
            <a:t>/vit</a:t>
          </a:r>
        </a:p>
      </dgm:t>
    </dgm:pt>
    <dgm:pt modelId="{3A7F2081-D2C1-498C-9698-C80159138A2A}" type="parTrans" cxnId="{AF048D57-2D2F-4120-AC4F-A395B727DB5B}">
      <dgm:prSet/>
      <dgm:spPr/>
      <dgm:t>
        <a:bodyPr/>
        <a:lstStyle/>
        <a:p>
          <a:endParaRPr lang="en-US" sz="2000"/>
        </a:p>
      </dgm:t>
    </dgm:pt>
    <dgm:pt modelId="{D21A7843-E877-431A-9597-CEDEB7A79291}" type="sibTrans" cxnId="{AF048D57-2D2F-4120-AC4F-A395B727DB5B}">
      <dgm:prSet custT="1"/>
      <dgm:spPr/>
      <dgm:t>
        <a:bodyPr/>
        <a:lstStyle/>
        <a:p>
          <a:endParaRPr lang="en-US" sz="1200"/>
        </a:p>
      </dgm:t>
    </dgm:pt>
    <dgm:pt modelId="{67BB8518-1B63-4C2A-9033-2BB0A1562034}">
      <dgm:prSet custT="1"/>
      <dgm:spPr/>
      <dgm:t>
        <a:bodyPr/>
        <a:lstStyle/>
        <a:p>
          <a:r>
            <a:rPr lang="en-US" sz="1600"/>
            <a:t>• Shpenzime operative: 191,799–214,845 mijë lekë</a:t>
          </a:r>
        </a:p>
      </dgm:t>
    </dgm:pt>
    <dgm:pt modelId="{52167825-B761-4C40-B046-24E5C24E76AE}" type="parTrans" cxnId="{BE99354E-23CF-4FC6-9C38-579F3FB2BF90}">
      <dgm:prSet/>
      <dgm:spPr/>
      <dgm:t>
        <a:bodyPr/>
        <a:lstStyle/>
        <a:p>
          <a:endParaRPr lang="en-US" sz="2000"/>
        </a:p>
      </dgm:t>
    </dgm:pt>
    <dgm:pt modelId="{CCE68E4C-F368-4A10-8934-39D55E36E5C3}" type="sibTrans" cxnId="{BE99354E-23CF-4FC6-9C38-579F3FB2BF90}">
      <dgm:prSet custT="1"/>
      <dgm:spPr/>
      <dgm:t>
        <a:bodyPr/>
        <a:lstStyle/>
        <a:p>
          <a:endParaRPr lang="en-US" sz="1200"/>
        </a:p>
      </dgm:t>
    </dgm:pt>
    <dgm:pt modelId="{05409AAC-D22F-4C8E-A158-FA756E5FDF22}">
      <dgm:prSet custT="1"/>
      <dgm:spPr/>
      <dgm:t>
        <a:bodyPr/>
        <a:lstStyle/>
        <a:p>
          <a:r>
            <a:rPr lang="en-US" sz="1600" dirty="0"/>
            <a:t>• Investime </a:t>
          </a:r>
          <a:r>
            <a:rPr lang="en-US" sz="1600" dirty="0" err="1"/>
            <a:t>kapitale</a:t>
          </a:r>
          <a:r>
            <a:rPr lang="en-US" sz="1600" dirty="0"/>
            <a:t>: 383,617–421,482 </a:t>
          </a:r>
          <a:r>
            <a:rPr lang="en-US" sz="1600" dirty="0" err="1"/>
            <a:t>mijë</a:t>
          </a:r>
          <a:r>
            <a:rPr lang="en-US" sz="1600" dirty="0"/>
            <a:t> </a:t>
          </a:r>
          <a:r>
            <a:rPr lang="en-US" sz="1600" dirty="0" err="1"/>
            <a:t>lekë</a:t>
          </a:r>
          <a:endParaRPr lang="en-US" sz="1600" dirty="0"/>
        </a:p>
      </dgm:t>
    </dgm:pt>
    <dgm:pt modelId="{4AE32E83-070E-4C2B-9C8A-D3D10D8FC74B}" type="parTrans" cxnId="{EAAA33E0-7A07-4814-BBC5-B239F7B70345}">
      <dgm:prSet/>
      <dgm:spPr/>
      <dgm:t>
        <a:bodyPr/>
        <a:lstStyle/>
        <a:p>
          <a:endParaRPr lang="en-US" sz="2000"/>
        </a:p>
      </dgm:t>
    </dgm:pt>
    <dgm:pt modelId="{D1CFF92C-D2BB-463D-BA5E-42AB97048AD7}" type="sibTrans" cxnId="{EAAA33E0-7A07-4814-BBC5-B239F7B70345}">
      <dgm:prSet custT="1"/>
      <dgm:spPr/>
      <dgm:t>
        <a:bodyPr/>
        <a:lstStyle/>
        <a:p>
          <a:endParaRPr lang="en-US" sz="1200"/>
        </a:p>
      </dgm:t>
    </dgm:pt>
    <dgm:pt modelId="{86082EBF-062B-497F-8690-6276A4379803}">
      <dgm:prSet custT="1"/>
      <dgm:spPr/>
      <dgm:t>
        <a:bodyPr/>
        <a:lstStyle/>
        <a:p>
          <a:r>
            <a:rPr lang="en-US" sz="1600"/>
            <a:t>Investimet zënë 38–41% të buxhetit total</a:t>
          </a:r>
        </a:p>
      </dgm:t>
    </dgm:pt>
    <dgm:pt modelId="{B376EE62-103F-4B84-AC93-D02799C9CBDF}" type="parTrans" cxnId="{A6BD7FA4-D00B-4FBB-97BA-FE37F29DE835}">
      <dgm:prSet/>
      <dgm:spPr/>
      <dgm:t>
        <a:bodyPr/>
        <a:lstStyle/>
        <a:p>
          <a:endParaRPr lang="en-US" sz="2000"/>
        </a:p>
      </dgm:t>
    </dgm:pt>
    <dgm:pt modelId="{4639993F-C26D-4649-9294-59153D1EB93B}" type="sibTrans" cxnId="{A6BD7FA4-D00B-4FBB-97BA-FE37F29DE835}">
      <dgm:prSet/>
      <dgm:spPr/>
      <dgm:t>
        <a:bodyPr/>
        <a:lstStyle/>
        <a:p>
          <a:endParaRPr lang="en-US" sz="2000"/>
        </a:p>
      </dgm:t>
    </dgm:pt>
    <dgm:pt modelId="{7B0E578D-2BD2-4890-A342-04F854F80276}" type="pres">
      <dgm:prSet presAssocID="{55F195E4-1D81-471C-B5F7-AD1BD2DAAA8A}" presName="diagram" presStyleCnt="0">
        <dgm:presLayoutVars>
          <dgm:dir/>
          <dgm:resizeHandles val="exact"/>
        </dgm:presLayoutVars>
      </dgm:prSet>
      <dgm:spPr/>
    </dgm:pt>
    <dgm:pt modelId="{193CA4E7-DE52-4142-AE67-313419F5D5B4}" type="pres">
      <dgm:prSet presAssocID="{7770401F-B98E-4E18-B15E-5E7599E13D01}" presName="node" presStyleLbl="node1" presStyleIdx="0" presStyleCnt="5">
        <dgm:presLayoutVars>
          <dgm:bulletEnabled val="1"/>
        </dgm:presLayoutVars>
      </dgm:prSet>
      <dgm:spPr/>
    </dgm:pt>
    <dgm:pt modelId="{91885A41-7343-40D5-9B2B-8F28A55B6DD1}" type="pres">
      <dgm:prSet presAssocID="{A1AEDEAC-99B5-44DB-A839-BF3C913674F2}" presName="sibTrans" presStyleLbl="sibTrans2D1" presStyleIdx="0" presStyleCnt="4"/>
      <dgm:spPr/>
    </dgm:pt>
    <dgm:pt modelId="{E80A4ED1-4B50-4B90-B5B2-0D01F957EB80}" type="pres">
      <dgm:prSet presAssocID="{A1AEDEAC-99B5-44DB-A839-BF3C913674F2}" presName="connectorText" presStyleLbl="sibTrans2D1" presStyleIdx="0" presStyleCnt="4"/>
      <dgm:spPr/>
    </dgm:pt>
    <dgm:pt modelId="{03E8A853-A8DF-48CE-9F49-6B2C43EA329D}" type="pres">
      <dgm:prSet presAssocID="{C8098BB8-82A4-434D-B803-5128298BA0E4}" presName="node" presStyleLbl="node1" presStyleIdx="1" presStyleCnt="5">
        <dgm:presLayoutVars>
          <dgm:bulletEnabled val="1"/>
        </dgm:presLayoutVars>
      </dgm:prSet>
      <dgm:spPr/>
    </dgm:pt>
    <dgm:pt modelId="{51F60B2B-9E10-43A9-B9DF-85FAA41D7A87}" type="pres">
      <dgm:prSet presAssocID="{D21A7843-E877-431A-9597-CEDEB7A79291}" presName="sibTrans" presStyleLbl="sibTrans2D1" presStyleIdx="1" presStyleCnt="4"/>
      <dgm:spPr/>
    </dgm:pt>
    <dgm:pt modelId="{7913CE22-97B1-49F4-963D-11B3D3392422}" type="pres">
      <dgm:prSet presAssocID="{D21A7843-E877-431A-9597-CEDEB7A79291}" presName="connectorText" presStyleLbl="sibTrans2D1" presStyleIdx="1" presStyleCnt="4"/>
      <dgm:spPr/>
    </dgm:pt>
    <dgm:pt modelId="{378782B0-CE62-48B8-B0E3-BEE0D359AE52}" type="pres">
      <dgm:prSet presAssocID="{67BB8518-1B63-4C2A-9033-2BB0A1562034}" presName="node" presStyleLbl="node1" presStyleIdx="2" presStyleCnt="5">
        <dgm:presLayoutVars>
          <dgm:bulletEnabled val="1"/>
        </dgm:presLayoutVars>
      </dgm:prSet>
      <dgm:spPr/>
    </dgm:pt>
    <dgm:pt modelId="{0E7CA059-4A23-4B3F-91AA-FEA6019C3B21}" type="pres">
      <dgm:prSet presAssocID="{CCE68E4C-F368-4A10-8934-39D55E36E5C3}" presName="sibTrans" presStyleLbl="sibTrans2D1" presStyleIdx="2" presStyleCnt="4"/>
      <dgm:spPr/>
    </dgm:pt>
    <dgm:pt modelId="{1C0A5D29-2DD1-447A-8D39-6EBA0CB55FE0}" type="pres">
      <dgm:prSet presAssocID="{CCE68E4C-F368-4A10-8934-39D55E36E5C3}" presName="connectorText" presStyleLbl="sibTrans2D1" presStyleIdx="2" presStyleCnt="4"/>
      <dgm:spPr/>
    </dgm:pt>
    <dgm:pt modelId="{061E4A2C-D4E3-4A40-A40D-F45CC919BF64}" type="pres">
      <dgm:prSet presAssocID="{05409AAC-D22F-4C8E-A158-FA756E5FDF22}" presName="node" presStyleLbl="node1" presStyleIdx="3" presStyleCnt="5">
        <dgm:presLayoutVars>
          <dgm:bulletEnabled val="1"/>
        </dgm:presLayoutVars>
      </dgm:prSet>
      <dgm:spPr/>
    </dgm:pt>
    <dgm:pt modelId="{3523402B-2F90-4545-B425-5EF2B6D19A4D}" type="pres">
      <dgm:prSet presAssocID="{D1CFF92C-D2BB-463D-BA5E-42AB97048AD7}" presName="sibTrans" presStyleLbl="sibTrans2D1" presStyleIdx="3" presStyleCnt="4"/>
      <dgm:spPr/>
    </dgm:pt>
    <dgm:pt modelId="{36264BF5-0A01-48CB-B040-ABC6839BCEC0}" type="pres">
      <dgm:prSet presAssocID="{D1CFF92C-D2BB-463D-BA5E-42AB97048AD7}" presName="connectorText" presStyleLbl="sibTrans2D1" presStyleIdx="3" presStyleCnt="4"/>
      <dgm:spPr/>
    </dgm:pt>
    <dgm:pt modelId="{1AD333CC-E893-4A15-8456-7C116A47BA70}" type="pres">
      <dgm:prSet presAssocID="{86082EBF-062B-497F-8690-6276A4379803}" presName="node" presStyleLbl="node1" presStyleIdx="4" presStyleCnt="5">
        <dgm:presLayoutVars>
          <dgm:bulletEnabled val="1"/>
        </dgm:presLayoutVars>
      </dgm:prSet>
      <dgm:spPr/>
    </dgm:pt>
  </dgm:ptLst>
  <dgm:cxnLst>
    <dgm:cxn modelId="{9A115D19-8E95-4FA6-B492-E270182FA5B1}" type="presOf" srcId="{D1CFF92C-D2BB-463D-BA5E-42AB97048AD7}" destId="{3523402B-2F90-4545-B425-5EF2B6D19A4D}" srcOrd="0" destOrd="0" presId="urn:microsoft.com/office/officeart/2005/8/layout/process5"/>
    <dgm:cxn modelId="{D13C5421-DD0E-457F-89A2-2852C300DF0A}" type="presOf" srcId="{05409AAC-D22F-4C8E-A158-FA756E5FDF22}" destId="{061E4A2C-D4E3-4A40-A40D-F45CC919BF64}" srcOrd="0" destOrd="0" presId="urn:microsoft.com/office/officeart/2005/8/layout/process5"/>
    <dgm:cxn modelId="{9C23E824-6EA6-44CC-B915-5959C71A2CFA}" type="presOf" srcId="{A1AEDEAC-99B5-44DB-A839-BF3C913674F2}" destId="{E80A4ED1-4B50-4B90-B5B2-0D01F957EB80}" srcOrd="1" destOrd="0" presId="urn:microsoft.com/office/officeart/2005/8/layout/process5"/>
    <dgm:cxn modelId="{CC01AF38-CDBA-4489-9892-5BBDCC7DD352}" type="presOf" srcId="{55F195E4-1D81-471C-B5F7-AD1BD2DAAA8A}" destId="{7B0E578D-2BD2-4890-A342-04F854F80276}" srcOrd="0" destOrd="0" presId="urn:microsoft.com/office/officeart/2005/8/layout/process5"/>
    <dgm:cxn modelId="{E8FFFF6C-7AE9-49B2-970C-CBE08156DECD}" type="presOf" srcId="{CCE68E4C-F368-4A10-8934-39D55E36E5C3}" destId="{0E7CA059-4A23-4B3F-91AA-FEA6019C3B21}" srcOrd="0" destOrd="0" presId="urn:microsoft.com/office/officeart/2005/8/layout/process5"/>
    <dgm:cxn modelId="{BE99354E-23CF-4FC6-9C38-579F3FB2BF90}" srcId="{55F195E4-1D81-471C-B5F7-AD1BD2DAAA8A}" destId="{67BB8518-1B63-4C2A-9033-2BB0A1562034}" srcOrd="2" destOrd="0" parTransId="{52167825-B761-4C40-B046-24E5C24E76AE}" sibTransId="{CCE68E4C-F368-4A10-8934-39D55E36E5C3}"/>
    <dgm:cxn modelId="{875FE471-58CE-421F-A878-F82692615977}" srcId="{55F195E4-1D81-471C-B5F7-AD1BD2DAAA8A}" destId="{7770401F-B98E-4E18-B15E-5E7599E13D01}" srcOrd="0" destOrd="0" parTransId="{CB1B1DA5-1D8F-48F7-B31A-11D56057676C}" sibTransId="{A1AEDEAC-99B5-44DB-A839-BF3C913674F2}"/>
    <dgm:cxn modelId="{AF048D57-2D2F-4120-AC4F-A395B727DB5B}" srcId="{55F195E4-1D81-471C-B5F7-AD1BD2DAAA8A}" destId="{C8098BB8-82A4-434D-B803-5128298BA0E4}" srcOrd="1" destOrd="0" parTransId="{3A7F2081-D2C1-498C-9698-C80159138A2A}" sibTransId="{D21A7843-E877-431A-9597-CEDEB7A79291}"/>
    <dgm:cxn modelId="{BF193F78-690C-4B7B-9AFA-3721E220C503}" type="presOf" srcId="{C8098BB8-82A4-434D-B803-5128298BA0E4}" destId="{03E8A853-A8DF-48CE-9F49-6B2C43EA329D}" srcOrd="0" destOrd="0" presId="urn:microsoft.com/office/officeart/2005/8/layout/process5"/>
    <dgm:cxn modelId="{C10E6679-A45D-4A68-810D-BF66CCABBC91}" type="presOf" srcId="{CCE68E4C-F368-4A10-8934-39D55E36E5C3}" destId="{1C0A5D29-2DD1-447A-8D39-6EBA0CB55FE0}" srcOrd="1" destOrd="0" presId="urn:microsoft.com/office/officeart/2005/8/layout/process5"/>
    <dgm:cxn modelId="{3752258C-F672-457D-9529-8A5E3A33C432}" type="presOf" srcId="{D1CFF92C-D2BB-463D-BA5E-42AB97048AD7}" destId="{36264BF5-0A01-48CB-B040-ABC6839BCEC0}" srcOrd="1" destOrd="0" presId="urn:microsoft.com/office/officeart/2005/8/layout/process5"/>
    <dgm:cxn modelId="{A6BD7FA4-D00B-4FBB-97BA-FE37F29DE835}" srcId="{55F195E4-1D81-471C-B5F7-AD1BD2DAAA8A}" destId="{86082EBF-062B-497F-8690-6276A4379803}" srcOrd="4" destOrd="0" parTransId="{B376EE62-103F-4B84-AC93-D02799C9CBDF}" sibTransId="{4639993F-C26D-4649-9294-59153D1EB93B}"/>
    <dgm:cxn modelId="{55D40AB8-42D5-4C3A-A232-D99D0EC105ED}" type="presOf" srcId="{86082EBF-062B-497F-8690-6276A4379803}" destId="{1AD333CC-E893-4A15-8456-7C116A47BA70}" srcOrd="0" destOrd="0" presId="urn:microsoft.com/office/officeart/2005/8/layout/process5"/>
    <dgm:cxn modelId="{2F85D1C5-6930-4B34-AC9F-29255D34B959}" type="presOf" srcId="{7770401F-B98E-4E18-B15E-5E7599E13D01}" destId="{193CA4E7-DE52-4142-AE67-313419F5D5B4}" srcOrd="0" destOrd="0" presId="urn:microsoft.com/office/officeart/2005/8/layout/process5"/>
    <dgm:cxn modelId="{25B898CC-047E-4BE9-93B3-596CD86C8510}" type="presOf" srcId="{A1AEDEAC-99B5-44DB-A839-BF3C913674F2}" destId="{91885A41-7343-40D5-9B2B-8F28A55B6DD1}" srcOrd="0" destOrd="0" presId="urn:microsoft.com/office/officeart/2005/8/layout/process5"/>
    <dgm:cxn modelId="{B9CC6BD9-1457-48F9-806A-6D2C0D30A73B}" type="presOf" srcId="{D21A7843-E877-431A-9597-CEDEB7A79291}" destId="{51F60B2B-9E10-43A9-B9DF-85FAA41D7A87}" srcOrd="0" destOrd="0" presId="urn:microsoft.com/office/officeart/2005/8/layout/process5"/>
    <dgm:cxn modelId="{EAAA33E0-7A07-4814-BBC5-B239F7B70345}" srcId="{55F195E4-1D81-471C-B5F7-AD1BD2DAAA8A}" destId="{05409AAC-D22F-4C8E-A158-FA756E5FDF22}" srcOrd="3" destOrd="0" parTransId="{4AE32E83-070E-4C2B-9C8A-D3D10D8FC74B}" sibTransId="{D1CFF92C-D2BB-463D-BA5E-42AB97048AD7}"/>
    <dgm:cxn modelId="{C74331EE-4761-4C37-849D-B7E4706579DB}" type="presOf" srcId="{67BB8518-1B63-4C2A-9033-2BB0A1562034}" destId="{378782B0-CE62-48B8-B0E3-BEE0D359AE52}" srcOrd="0" destOrd="0" presId="urn:microsoft.com/office/officeart/2005/8/layout/process5"/>
    <dgm:cxn modelId="{48F5DBEF-3A3B-4C52-A30D-B57453D9EBB1}" type="presOf" srcId="{D21A7843-E877-431A-9597-CEDEB7A79291}" destId="{7913CE22-97B1-49F4-963D-11B3D3392422}" srcOrd="1" destOrd="0" presId="urn:microsoft.com/office/officeart/2005/8/layout/process5"/>
    <dgm:cxn modelId="{590AAAD6-7431-475A-BFD6-E0E35B4C89B0}" type="presParOf" srcId="{7B0E578D-2BD2-4890-A342-04F854F80276}" destId="{193CA4E7-DE52-4142-AE67-313419F5D5B4}" srcOrd="0" destOrd="0" presId="urn:microsoft.com/office/officeart/2005/8/layout/process5"/>
    <dgm:cxn modelId="{7F1F3EFA-B9B4-4A60-B04F-859B6A85A098}" type="presParOf" srcId="{7B0E578D-2BD2-4890-A342-04F854F80276}" destId="{91885A41-7343-40D5-9B2B-8F28A55B6DD1}" srcOrd="1" destOrd="0" presId="urn:microsoft.com/office/officeart/2005/8/layout/process5"/>
    <dgm:cxn modelId="{AC9F527F-C795-4143-93BA-15A9CF2E2A54}" type="presParOf" srcId="{91885A41-7343-40D5-9B2B-8F28A55B6DD1}" destId="{E80A4ED1-4B50-4B90-B5B2-0D01F957EB80}" srcOrd="0" destOrd="0" presId="urn:microsoft.com/office/officeart/2005/8/layout/process5"/>
    <dgm:cxn modelId="{59CA47B6-12D5-4403-801B-1F211F84C430}" type="presParOf" srcId="{7B0E578D-2BD2-4890-A342-04F854F80276}" destId="{03E8A853-A8DF-48CE-9F49-6B2C43EA329D}" srcOrd="2" destOrd="0" presId="urn:microsoft.com/office/officeart/2005/8/layout/process5"/>
    <dgm:cxn modelId="{FDABD75E-7EEE-4DF9-A384-D3C306FF38E6}" type="presParOf" srcId="{7B0E578D-2BD2-4890-A342-04F854F80276}" destId="{51F60B2B-9E10-43A9-B9DF-85FAA41D7A87}" srcOrd="3" destOrd="0" presId="urn:microsoft.com/office/officeart/2005/8/layout/process5"/>
    <dgm:cxn modelId="{41520061-0351-4D62-BF19-99BA859B6868}" type="presParOf" srcId="{51F60B2B-9E10-43A9-B9DF-85FAA41D7A87}" destId="{7913CE22-97B1-49F4-963D-11B3D3392422}" srcOrd="0" destOrd="0" presId="urn:microsoft.com/office/officeart/2005/8/layout/process5"/>
    <dgm:cxn modelId="{D57C1887-FE59-422B-A3D8-11C5D5B91FF0}" type="presParOf" srcId="{7B0E578D-2BD2-4890-A342-04F854F80276}" destId="{378782B0-CE62-48B8-B0E3-BEE0D359AE52}" srcOrd="4" destOrd="0" presId="urn:microsoft.com/office/officeart/2005/8/layout/process5"/>
    <dgm:cxn modelId="{3489E7A1-5D0D-4606-A7E7-B08B5792855C}" type="presParOf" srcId="{7B0E578D-2BD2-4890-A342-04F854F80276}" destId="{0E7CA059-4A23-4B3F-91AA-FEA6019C3B21}" srcOrd="5" destOrd="0" presId="urn:microsoft.com/office/officeart/2005/8/layout/process5"/>
    <dgm:cxn modelId="{6744AEB0-D93D-40C9-91AF-F6A146F7B104}" type="presParOf" srcId="{0E7CA059-4A23-4B3F-91AA-FEA6019C3B21}" destId="{1C0A5D29-2DD1-447A-8D39-6EBA0CB55FE0}" srcOrd="0" destOrd="0" presId="urn:microsoft.com/office/officeart/2005/8/layout/process5"/>
    <dgm:cxn modelId="{1CA460C3-7977-41D1-8040-67C9FEDE416E}" type="presParOf" srcId="{7B0E578D-2BD2-4890-A342-04F854F80276}" destId="{061E4A2C-D4E3-4A40-A40D-F45CC919BF64}" srcOrd="6" destOrd="0" presId="urn:microsoft.com/office/officeart/2005/8/layout/process5"/>
    <dgm:cxn modelId="{9004B109-6658-49AA-8307-923E48623EA5}" type="presParOf" srcId="{7B0E578D-2BD2-4890-A342-04F854F80276}" destId="{3523402B-2F90-4545-B425-5EF2B6D19A4D}" srcOrd="7" destOrd="0" presId="urn:microsoft.com/office/officeart/2005/8/layout/process5"/>
    <dgm:cxn modelId="{ACB01A92-EC85-4AB3-9C24-ECBE4C14FF5E}" type="presParOf" srcId="{3523402B-2F90-4545-B425-5EF2B6D19A4D}" destId="{36264BF5-0A01-48CB-B040-ABC6839BCEC0}" srcOrd="0" destOrd="0" presId="urn:microsoft.com/office/officeart/2005/8/layout/process5"/>
    <dgm:cxn modelId="{BA6CF724-2B99-4D80-8501-10AF7A18E4A3}" type="presParOf" srcId="{7B0E578D-2BD2-4890-A342-04F854F80276}" destId="{1AD333CC-E893-4A15-8456-7C116A47BA70}" srcOrd="8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B2AE0B4-E798-46A4-AE40-5147D70F8FAF}" type="doc">
      <dgm:prSet loTypeId="urn:microsoft.com/office/officeart/2005/8/layout/vProcess5" loCatId="process" qsTypeId="urn:microsoft.com/office/officeart/2005/8/quickstyle/simple2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CD23CE21-38A1-4C01-B083-3AFA286E3ED8}">
      <dgm:prSet custT="1"/>
      <dgm:spPr/>
      <dgm:t>
        <a:bodyPr/>
        <a:lstStyle/>
        <a:p>
          <a:r>
            <a:rPr lang="en-US" sz="2400" dirty="0" err="1"/>
            <a:t>Programet</a:t>
          </a:r>
          <a:r>
            <a:rPr lang="en-US" sz="2400" dirty="0"/>
            <a:t> me </a:t>
          </a:r>
          <a:r>
            <a:rPr lang="en-US" sz="2400" dirty="0" err="1"/>
            <a:t>peshën</a:t>
          </a:r>
          <a:r>
            <a:rPr lang="en-US" sz="2400" dirty="0"/>
            <a:t> </a:t>
          </a:r>
          <a:r>
            <a:rPr lang="en-US" sz="2400" dirty="0" err="1"/>
            <a:t>më</a:t>
          </a:r>
          <a:r>
            <a:rPr lang="en-US" sz="2400" dirty="0"/>
            <a:t> </a:t>
          </a:r>
          <a:r>
            <a:rPr lang="en-US" sz="2400" dirty="0" err="1"/>
            <a:t>të</a:t>
          </a:r>
          <a:r>
            <a:rPr lang="en-US" sz="2400" dirty="0"/>
            <a:t> </a:t>
          </a:r>
          <a:r>
            <a:rPr lang="en-US" sz="2400" dirty="0" err="1"/>
            <a:t>madhe</a:t>
          </a:r>
          <a:r>
            <a:rPr lang="en-US" sz="2400" dirty="0"/>
            <a:t>:</a:t>
          </a:r>
        </a:p>
      </dgm:t>
    </dgm:pt>
    <dgm:pt modelId="{9E498A5E-577D-4A55-9BD1-517C881E8F80}" type="parTrans" cxnId="{57670E38-A314-4152-AADF-E93181DF4CDE}">
      <dgm:prSet/>
      <dgm:spPr/>
      <dgm:t>
        <a:bodyPr/>
        <a:lstStyle/>
        <a:p>
          <a:endParaRPr lang="en-US" sz="2000"/>
        </a:p>
      </dgm:t>
    </dgm:pt>
    <dgm:pt modelId="{C38CE4DA-7505-4D77-9DF9-59AD48ADC709}" type="sibTrans" cxnId="{57670E38-A314-4152-AADF-E93181DF4CDE}">
      <dgm:prSet custT="1"/>
      <dgm:spPr/>
      <dgm:t>
        <a:bodyPr/>
        <a:lstStyle/>
        <a:p>
          <a:endParaRPr lang="en-US" sz="2400"/>
        </a:p>
      </dgm:t>
    </dgm:pt>
    <dgm:pt modelId="{FBD26AB7-D5EB-4A86-87C6-584F6A3A77B9}">
      <dgm:prSet custT="1"/>
      <dgm:spPr/>
      <dgm:t>
        <a:bodyPr/>
        <a:lstStyle/>
        <a:p>
          <a:r>
            <a:rPr lang="en-US" sz="2400" dirty="0"/>
            <a:t>• </a:t>
          </a:r>
          <a:r>
            <a:rPr lang="en-US" sz="2400" dirty="0" err="1"/>
            <a:t>Rrugë</a:t>
          </a:r>
          <a:r>
            <a:rPr lang="en-US" sz="2400" dirty="0"/>
            <a:t> </a:t>
          </a:r>
          <a:r>
            <a:rPr lang="en-US" sz="2400" dirty="0" err="1"/>
            <a:t>dhe</a:t>
          </a:r>
          <a:r>
            <a:rPr lang="en-US" sz="2400" dirty="0"/>
            <a:t> </a:t>
          </a:r>
          <a:r>
            <a:rPr lang="en-US" sz="2400" dirty="0" err="1"/>
            <a:t>rrjete</a:t>
          </a:r>
          <a:r>
            <a:rPr lang="en-US" sz="2400" dirty="0"/>
            <a:t>: 478,896 → 418,846 </a:t>
          </a:r>
          <a:r>
            <a:rPr lang="en-US" sz="2400" dirty="0" err="1"/>
            <a:t>mijë</a:t>
          </a:r>
          <a:r>
            <a:rPr lang="en-US" sz="2400" dirty="0"/>
            <a:t> </a:t>
          </a:r>
          <a:r>
            <a:rPr lang="en-US" sz="2400" dirty="0" err="1"/>
            <a:t>lekë</a:t>
          </a:r>
          <a:endParaRPr lang="en-US" sz="2400" dirty="0"/>
        </a:p>
      </dgm:t>
    </dgm:pt>
    <dgm:pt modelId="{D84CE439-2168-42C3-855F-090C5766CC68}" type="parTrans" cxnId="{D1998838-9FDE-407B-8383-0BA696139A4C}">
      <dgm:prSet/>
      <dgm:spPr/>
      <dgm:t>
        <a:bodyPr/>
        <a:lstStyle/>
        <a:p>
          <a:endParaRPr lang="en-US" sz="2000"/>
        </a:p>
      </dgm:t>
    </dgm:pt>
    <dgm:pt modelId="{F77C94C2-AC10-49EA-BDC3-FB296F525DDC}" type="sibTrans" cxnId="{D1998838-9FDE-407B-8383-0BA696139A4C}">
      <dgm:prSet custT="1"/>
      <dgm:spPr/>
      <dgm:t>
        <a:bodyPr/>
        <a:lstStyle/>
        <a:p>
          <a:endParaRPr lang="en-US" sz="2400"/>
        </a:p>
      </dgm:t>
    </dgm:pt>
    <dgm:pt modelId="{038DC989-EA3E-4027-B15B-24A2E1233AAC}">
      <dgm:prSet custT="1"/>
      <dgm:spPr/>
      <dgm:t>
        <a:bodyPr/>
        <a:lstStyle/>
        <a:p>
          <a:r>
            <a:rPr lang="en-US" sz="2400"/>
            <a:t>• Administrim: 183,619 → 200,165 mijë lekë</a:t>
          </a:r>
        </a:p>
      </dgm:t>
    </dgm:pt>
    <dgm:pt modelId="{731F0BBF-0D8B-48F6-9DD6-A361E58E79C4}" type="parTrans" cxnId="{3D0FCC37-8933-4870-B1F2-DFF852784E06}">
      <dgm:prSet/>
      <dgm:spPr/>
      <dgm:t>
        <a:bodyPr/>
        <a:lstStyle/>
        <a:p>
          <a:endParaRPr lang="en-US" sz="2000"/>
        </a:p>
      </dgm:t>
    </dgm:pt>
    <dgm:pt modelId="{3C7ADA26-AA97-4C9D-900A-BDB8122693CC}" type="sibTrans" cxnId="{3D0FCC37-8933-4870-B1F2-DFF852784E06}">
      <dgm:prSet custT="1"/>
      <dgm:spPr/>
      <dgm:t>
        <a:bodyPr/>
        <a:lstStyle/>
        <a:p>
          <a:endParaRPr lang="en-US" sz="2400"/>
        </a:p>
      </dgm:t>
    </dgm:pt>
    <dgm:pt modelId="{2FBDDFEE-6556-4AE3-B453-F3510B30D9BE}">
      <dgm:prSet custT="1"/>
      <dgm:spPr/>
      <dgm:t>
        <a:bodyPr/>
        <a:lstStyle/>
        <a:p>
          <a:r>
            <a:rPr lang="en-US" sz="2400" dirty="0"/>
            <a:t>• </a:t>
          </a:r>
          <a:r>
            <a:rPr lang="en-US" sz="2400" dirty="0" err="1"/>
            <a:t>Arsimi</a:t>
          </a:r>
          <a:r>
            <a:rPr lang="en-US" sz="2400" dirty="0"/>
            <a:t> </a:t>
          </a:r>
          <a:r>
            <a:rPr lang="en-US" sz="2400" dirty="0" err="1"/>
            <a:t>parashkollor</a:t>
          </a:r>
          <a:r>
            <a:rPr lang="en-US" sz="2400" dirty="0"/>
            <a:t>: 110,514 </a:t>
          </a:r>
          <a:r>
            <a:rPr lang="en-US" sz="2400" dirty="0" err="1"/>
            <a:t>mijë</a:t>
          </a:r>
          <a:r>
            <a:rPr lang="en-US" sz="2400" dirty="0"/>
            <a:t> </a:t>
          </a:r>
          <a:r>
            <a:rPr lang="en-US" sz="2400" dirty="0" err="1"/>
            <a:t>lekë</a:t>
          </a:r>
          <a:r>
            <a:rPr lang="en-US" sz="2400" dirty="0"/>
            <a:t>/vit</a:t>
          </a:r>
        </a:p>
      </dgm:t>
    </dgm:pt>
    <dgm:pt modelId="{889C8B61-5640-4F44-B4D9-28EDB4F56C18}" type="parTrans" cxnId="{FC97549B-F2CA-46E8-9102-C14377086C99}">
      <dgm:prSet/>
      <dgm:spPr/>
      <dgm:t>
        <a:bodyPr/>
        <a:lstStyle/>
        <a:p>
          <a:endParaRPr lang="en-US" sz="2000"/>
        </a:p>
      </dgm:t>
    </dgm:pt>
    <dgm:pt modelId="{6DA11EE6-B7B4-42B0-A253-E0CE576718D5}" type="sibTrans" cxnId="{FC97549B-F2CA-46E8-9102-C14377086C99}">
      <dgm:prSet custT="1"/>
      <dgm:spPr/>
      <dgm:t>
        <a:bodyPr/>
        <a:lstStyle/>
        <a:p>
          <a:endParaRPr lang="en-US" sz="2400"/>
        </a:p>
      </dgm:t>
    </dgm:pt>
    <dgm:pt modelId="{81F69C8C-DB30-4992-9614-88E5DA1A58D5}">
      <dgm:prSet custT="1"/>
      <dgm:spPr/>
      <dgm:t>
        <a:bodyPr/>
        <a:lstStyle/>
        <a:p>
          <a:r>
            <a:rPr lang="en-US" sz="2400"/>
            <a:t>• Shërbimi i pastrimit: 77,874 mijë lekë/vit</a:t>
          </a:r>
        </a:p>
      </dgm:t>
    </dgm:pt>
    <dgm:pt modelId="{937106B9-4038-44AD-B1D1-906E1F69296C}" type="parTrans" cxnId="{29A89486-6A83-4FEE-82E9-A499495892A7}">
      <dgm:prSet/>
      <dgm:spPr/>
      <dgm:t>
        <a:bodyPr/>
        <a:lstStyle/>
        <a:p>
          <a:endParaRPr lang="en-US" sz="2000"/>
        </a:p>
      </dgm:t>
    </dgm:pt>
    <dgm:pt modelId="{39A533A2-542B-4B69-8812-601C78DBE55D}" type="sibTrans" cxnId="{29A89486-6A83-4FEE-82E9-A499495892A7}">
      <dgm:prSet/>
      <dgm:spPr/>
      <dgm:t>
        <a:bodyPr/>
        <a:lstStyle/>
        <a:p>
          <a:endParaRPr lang="en-US" sz="2000"/>
        </a:p>
      </dgm:t>
    </dgm:pt>
    <dgm:pt modelId="{1F56A008-C0B9-4681-A9AA-CD786F66DCAF}" type="pres">
      <dgm:prSet presAssocID="{7B2AE0B4-E798-46A4-AE40-5147D70F8FAF}" presName="outerComposite" presStyleCnt="0">
        <dgm:presLayoutVars>
          <dgm:chMax val="5"/>
          <dgm:dir/>
          <dgm:resizeHandles val="exact"/>
        </dgm:presLayoutVars>
      </dgm:prSet>
      <dgm:spPr/>
    </dgm:pt>
    <dgm:pt modelId="{9E503D9D-3CFC-4AF8-9385-C9545687EC48}" type="pres">
      <dgm:prSet presAssocID="{7B2AE0B4-E798-46A4-AE40-5147D70F8FAF}" presName="dummyMaxCanvas" presStyleCnt="0">
        <dgm:presLayoutVars/>
      </dgm:prSet>
      <dgm:spPr/>
    </dgm:pt>
    <dgm:pt modelId="{6B535F51-0CC6-4DBF-ACF2-7EF369620E25}" type="pres">
      <dgm:prSet presAssocID="{7B2AE0B4-E798-46A4-AE40-5147D70F8FAF}" presName="FiveNodes_1" presStyleLbl="node1" presStyleIdx="0" presStyleCnt="5">
        <dgm:presLayoutVars>
          <dgm:bulletEnabled val="1"/>
        </dgm:presLayoutVars>
      </dgm:prSet>
      <dgm:spPr/>
    </dgm:pt>
    <dgm:pt modelId="{9832B57A-D6C5-4D02-A729-B8DF5EEA0CB3}" type="pres">
      <dgm:prSet presAssocID="{7B2AE0B4-E798-46A4-AE40-5147D70F8FAF}" presName="FiveNodes_2" presStyleLbl="node1" presStyleIdx="1" presStyleCnt="5">
        <dgm:presLayoutVars>
          <dgm:bulletEnabled val="1"/>
        </dgm:presLayoutVars>
      </dgm:prSet>
      <dgm:spPr/>
    </dgm:pt>
    <dgm:pt modelId="{90B828A2-3EAF-4A60-A294-B36B0C71397F}" type="pres">
      <dgm:prSet presAssocID="{7B2AE0B4-E798-46A4-AE40-5147D70F8FAF}" presName="FiveNodes_3" presStyleLbl="node1" presStyleIdx="2" presStyleCnt="5">
        <dgm:presLayoutVars>
          <dgm:bulletEnabled val="1"/>
        </dgm:presLayoutVars>
      </dgm:prSet>
      <dgm:spPr/>
    </dgm:pt>
    <dgm:pt modelId="{F141D381-DBD9-416E-ADBF-23CA0B2F331A}" type="pres">
      <dgm:prSet presAssocID="{7B2AE0B4-E798-46A4-AE40-5147D70F8FAF}" presName="FiveNodes_4" presStyleLbl="node1" presStyleIdx="3" presStyleCnt="5">
        <dgm:presLayoutVars>
          <dgm:bulletEnabled val="1"/>
        </dgm:presLayoutVars>
      </dgm:prSet>
      <dgm:spPr/>
    </dgm:pt>
    <dgm:pt modelId="{345782DC-DAA7-4B4C-BFBC-268913F09AA7}" type="pres">
      <dgm:prSet presAssocID="{7B2AE0B4-E798-46A4-AE40-5147D70F8FAF}" presName="FiveNodes_5" presStyleLbl="node1" presStyleIdx="4" presStyleCnt="5">
        <dgm:presLayoutVars>
          <dgm:bulletEnabled val="1"/>
        </dgm:presLayoutVars>
      </dgm:prSet>
      <dgm:spPr/>
    </dgm:pt>
    <dgm:pt modelId="{21DA03B9-D149-4702-99BC-65FF90754D75}" type="pres">
      <dgm:prSet presAssocID="{7B2AE0B4-E798-46A4-AE40-5147D70F8FAF}" presName="FiveConn_1-2" presStyleLbl="fgAccFollowNode1" presStyleIdx="0" presStyleCnt="4">
        <dgm:presLayoutVars>
          <dgm:bulletEnabled val="1"/>
        </dgm:presLayoutVars>
      </dgm:prSet>
      <dgm:spPr/>
    </dgm:pt>
    <dgm:pt modelId="{4DD65902-9FC1-46E0-BA9E-1D34811E2AAD}" type="pres">
      <dgm:prSet presAssocID="{7B2AE0B4-E798-46A4-AE40-5147D70F8FAF}" presName="FiveConn_2-3" presStyleLbl="fgAccFollowNode1" presStyleIdx="1" presStyleCnt="4">
        <dgm:presLayoutVars>
          <dgm:bulletEnabled val="1"/>
        </dgm:presLayoutVars>
      </dgm:prSet>
      <dgm:spPr/>
    </dgm:pt>
    <dgm:pt modelId="{36C8E644-7A8C-441C-B9E2-2E98D0DB4BF7}" type="pres">
      <dgm:prSet presAssocID="{7B2AE0B4-E798-46A4-AE40-5147D70F8FAF}" presName="FiveConn_3-4" presStyleLbl="fgAccFollowNode1" presStyleIdx="2" presStyleCnt="4">
        <dgm:presLayoutVars>
          <dgm:bulletEnabled val="1"/>
        </dgm:presLayoutVars>
      </dgm:prSet>
      <dgm:spPr/>
    </dgm:pt>
    <dgm:pt modelId="{67630FAC-17B0-4557-B87C-03A48C3B4DD5}" type="pres">
      <dgm:prSet presAssocID="{7B2AE0B4-E798-46A4-AE40-5147D70F8FAF}" presName="FiveConn_4-5" presStyleLbl="fgAccFollowNode1" presStyleIdx="3" presStyleCnt="4">
        <dgm:presLayoutVars>
          <dgm:bulletEnabled val="1"/>
        </dgm:presLayoutVars>
      </dgm:prSet>
      <dgm:spPr/>
    </dgm:pt>
    <dgm:pt modelId="{AF3C7993-20DB-4C7A-A76F-A921E7F57330}" type="pres">
      <dgm:prSet presAssocID="{7B2AE0B4-E798-46A4-AE40-5147D70F8FAF}" presName="FiveNodes_1_text" presStyleLbl="node1" presStyleIdx="4" presStyleCnt="5">
        <dgm:presLayoutVars>
          <dgm:bulletEnabled val="1"/>
        </dgm:presLayoutVars>
      </dgm:prSet>
      <dgm:spPr/>
    </dgm:pt>
    <dgm:pt modelId="{40BD7BFF-4663-4F57-A860-C2872CD1EB30}" type="pres">
      <dgm:prSet presAssocID="{7B2AE0B4-E798-46A4-AE40-5147D70F8FAF}" presName="FiveNodes_2_text" presStyleLbl="node1" presStyleIdx="4" presStyleCnt="5">
        <dgm:presLayoutVars>
          <dgm:bulletEnabled val="1"/>
        </dgm:presLayoutVars>
      </dgm:prSet>
      <dgm:spPr/>
    </dgm:pt>
    <dgm:pt modelId="{6DE0A5C6-8A1B-4C00-8F3B-B83CF8004CBD}" type="pres">
      <dgm:prSet presAssocID="{7B2AE0B4-E798-46A4-AE40-5147D70F8FAF}" presName="FiveNodes_3_text" presStyleLbl="node1" presStyleIdx="4" presStyleCnt="5">
        <dgm:presLayoutVars>
          <dgm:bulletEnabled val="1"/>
        </dgm:presLayoutVars>
      </dgm:prSet>
      <dgm:spPr/>
    </dgm:pt>
    <dgm:pt modelId="{692DF09B-500E-4D29-BF5E-225574A4956A}" type="pres">
      <dgm:prSet presAssocID="{7B2AE0B4-E798-46A4-AE40-5147D70F8FAF}" presName="FiveNodes_4_text" presStyleLbl="node1" presStyleIdx="4" presStyleCnt="5">
        <dgm:presLayoutVars>
          <dgm:bulletEnabled val="1"/>
        </dgm:presLayoutVars>
      </dgm:prSet>
      <dgm:spPr/>
    </dgm:pt>
    <dgm:pt modelId="{F5A14222-0968-442C-A404-A17BF46982A1}" type="pres">
      <dgm:prSet presAssocID="{7B2AE0B4-E798-46A4-AE40-5147D70F8FAF}" presName="FiveNodes_5_text" presStyleLbl="node1" presStyleIdx="4" presStyleCnt="5">
        <dgm:presLayoutVars>
          <dgm:bulletEnabled val="1"/>
        </dgm:presLayoutVars>
      </dgm:prSet>
      <dgm:spPr/>
    </dgm:pt>
  </dgm:ptLst>
  <dgm:cxnLst>
    <dgm:cxn modelId="{30E10B12-A1C1-481C-A3A7-AB2D824ABF26}" type="presOf" srcId="{C38CE4DA-7505-4D77-9DF9-59AD48ADC709}" destId="{21DA03B9-D149-4702-99BC-65FF90754D75}" srcOrd="0" destOrd="0" presId="urn:microsoft.com/office/officeart/2005/8/layout/vProcess5"/>
    <dgm:cxn modelId="{99849F21-C0E3-4D47-B137-95B2B012E78D}" type="presOf" srcId="{2FBDDFEE-6556-4AE3-B453-F3510B30D9BE}" destId="{692DF09B-500E-4D29-BF5E-225574A4956A}" srcOrd="1" destOrd="0" presId="urn:microsoft.com/office/officeart/2005/8/layout/vProcess5"/>
    <dgm:cxn modelId="{E69E1423-8187-4208-B69D-3383E7537927}" type="presOf" srcId="{038DC989-EA3E-4027-B15B-24A2E1233AAC}" destId="{6DE0A5C6-8A1B-4C00-8F3B-B83CF8004CBD}" srcOrd="1" destOrd="0" presId="urn:microsoft.com/office/officeart/2005/8/layout/vProcess5"/>
    <dgm:cxn modelId="{3D0FCC37-8933-4870-B1F2-DFF852784E06}" srcId="{7B2AE0B4-E798-46A4-AE40-5147D70F8FAF}" destId="{038DC989-EA3E-4027-B15B-24A2E1233AAC}" srcOrd="2" destOrd="0" parTransId="{731F0BBF-0D8B-48F6-9DD6-A361E58E79C4}" sibTransId="{3C7ADA26-AA97-4C9D-900A-BDB8122693CC}"/>
    <dgm:cxn modelId="{57670E38-A314-4152-AADF-E93181DF4CDE}" srcId="{7B2AE0B4-E798-46A4-AE40-5147D70F8FAF}" destId="{CD23CE21-38A1-4C01-B083-3AFA286E3ED8}" srcOrd="0" destOrd="0" parTransId="{9E498A5E-577D-4A55-9BD1-517C881E8F80}" sibTransId="{C38CE4DA-7505-4D77-9DF9-59AD48ADC709}"/>
    <dgm:cxn modelId="{D1998838-9FDE-407B-8383-0BA696139A4C}" srcId="{7B2AE0B4-E798-46A4-AE40-5147D70F8FAF}" destId="{FBD26AB7-D5EB-4A86-87C6-584F6A3A77B9}" srcOrd="1" destOrd="0" parTransId="{D84CE439-2168-42C3-855F-090C5766CC68}" sibTransId="{F77C94C2-AC10-49EA-BDC3-FB296F525DDC}"/>
    <dgm:cxn modelId="{88A6E544-CC90-4C76-8436-EA6727C64415}" type="presOf" srcId="{6DA11EE6-B7B4-42B0-A253-E0CE576718D5}" destId="{67630FAC-17B0-4557-B87C-03A48C3B4DD5}" srcOrd="0" destOrd="0" presId="urn:microsoft.com/office/officeart/2005/8/layout/vProcess5"/>
    <dgm:cxn modelId="{7518C265-66F3-4CF5-BC8C-7E7DD9A15BA7}" type="presOf" srcId="{FBD26AB7-D5EB-4A86-87C6-584F6A3A77B9}" destId="{9832B57A-D6C5-4D02-A729-B8DF5EEA0CB3}" srcOrd="0" destOrd="0" presId="urn:microsoft.com/office/officeart/2005/8/layout/vProcess5"/>
    <dgm:cxn modelId="{53C47F66-2BAC-48D3-A0F4-4B8ED15462C1}" type="presOf" srcId="{FBD26AB7-D5EB-4A86-87C6-584F6A3A77B9}" destId="{40BD7BFF-4663-4F57-A860-C2872CD1EB30}" srcOrd="1" destOrd="0" presId="urn:microsoft.com/office/officeart/2005/8/layout/vProcess5"/>
    <dgm:cxn modelId="{A2FB9B4F-B269-4011-BD1F-95A8D72EFC49}" type="presOf" srcId="{81F69C8C-DB30-4992-9614-88E5DA1A58D5}" destId="{345782DC-DAA7-4B4C-BFBC-268913F09AA7}" srcOrd="0" destOrd="0" presId="urn:microsoft.com/office/officeart/2005/8/layout/vProcess5"/>
    <dgm:cxn modelId="{08F58454-3AD3-4EC5-AC51-003FA29B201A}" type="presOf" srcId="{CD23CE21-38A1-4C01-B083-3AFA286E3ED8}" destId="{AF3C7993-20DB-4C7A-A76F-A921E7F57330}" srcOrd="1" destOrd="0" presId="urn:microsoft.com/office/officeart/2005/8/layout/vProcess5"/>
    <dgm:cxn modelId="{A4B9F478-71EA-4713-A58F-105442ADF47E}" type="presOf" srcId="{038DC989-EA3E-4027-B15B-24A2E1233AAC}" destId="{90B828A2-3EAF-4A60-A294-B36B0C71397F}" srcOrd="0" destOrd="0" presId="urn:microsoft.com/office/officeart/2005/8/layout/vProcess5"/>
    <dgm:cxn modelId="{DF336782-2C6A-4865-95CA-4791781CA5E7}" type="presOf" srcId="{2FBDDFEE-6556-4AE3-B453-F3510B30D9BE}" destId="{F141D381-DBD9-416E-ADBF-23CA0B2F331A}" srcOrd="0" destOrd="0" presId="urn:microsoft.com/office/officeart/2005/8/layout/vProcess5"/>
    <dgm:cxn modelId="{29A89486-6A83-4FEE-82E9-A499495892A7}" srcId="{7B2AE0B4-E798-46A4-AE40-5147D70F8FAF}" destId="{81F69C8C-DB30-4992-9614-88E5DA1A58D5}" srcOrd="4" destOrd="0" parTransId="{937106B9-4038-44AD-B1D1-906E1F69296C}" sibTransId="{39A533A2-542B-4B69-8812-601C78DBE55D}"/>
    <dgm:cxn modelId="{EB659288-477F-4541-ABD1-29C6C7968DE5}" type="presOf" srcId="{CD23CE21-38A1-4C01-B083-3AFA286E3ED8}" destId="{6B535F51-0CC6-4DBF-ACF2-7EF369620E25}" srcOrd="0" destOrd="0" presId="urn:microsoft.com/office/officeart/2005/8/layout/vProcess5"/>
    <dgm:cxn modelId="{905DF889-6226-4F82-BDE7-0364DB9D1359}" type="presOf" srcId="{F77C94C2-AC10-49EA-BDC3-FB296F525DDC}" destId="{4DD65902-9FC1-46E0-BA9E-1D34811E2AAD}" srcOrd="0" destOrd="0" presId="urn:microsoft.com/office/officeart/2005/8/layout/vProcess5"/>
    <dgm:cxn modelId="{FC97549B-F2CA-46E8-9102-C14377086C99}" srcId="{7B2AE0B4-E798-46A4-AE40-5147D70F8FAF}" destId="{2FBDDFEE-6556-4AE3-B453-F3510B30D9BE}" srcOrd="3" destOrd="0" parTransId="{889C8B61-5640-4F44-B4D9-28EDB4F56C18}" sibTransId="{6DA11EE6-B7B4-42B0-A253-E0CE576718D5}"/>
    <dgm:cxn modelId="{DF2BD0C2-B80E-4F2A-A18D-339EC6CBF43E}" type="presOf" srcId="{7B2AE0B4-E798-46A4-AE40-5147D70F8FAF}" destId="{1F56A008-C0B9-4681-A9AA-CD786F66DCAF}" srcOrd="0" destOrd="0" presId="urn:microsoft.com/office/officeart/2005/8/layout/vProcess5"/>
    <dgm:cxn modelId="{2FEA1EDC-A1A0-425C-B7A0-8510A17721A2}" type="presOf" srcId="{81F69C8C-DB30-4992-9614-88E5DA1A58D5}" destId="{F5A14222-0968-442C-A404-A17BF46982A1}" srcOrd="1" destOrd="0" presId="urn:microsoft.com/office/officeart/2005/8/layout/vProcess5"/>
    <dgm:cxn modelId="{D5C9F6F8-9420-4B5C-9B69-E30E3D17D997}" type="presOf" srcId="{3C7ADA26-AA97-4C9D-900A-BDB8122693CC}" destId="{36C8E644-7A8C-441C-B9E2-2E98D0DB4BF7}" srcOrd="0" destOrd="0" presId="urn:microsoft.com/office/officeart/2005/8/layout/vProcess5"/>
    <dgm:cxn modelId="{3DE18EF0-5A14-4DB7-8B05-B81E562E4916}" type="presParOf" srcId="{1F56A008-C0B9-4681-A9AA-CD786F66DCAF}" destId="{9E503D9D-3CFC-4AF8-9385-C9545687EC48}" srcOrd="0" destOrd="0" presId="urn:microsoft.com/office/officeart/2005/8/layout/vProcess5"/>
    <dgm:cxn modelId="{5DAF5681-71CA-4418-A5D8-A4BAB0CCD405}" type="presParOf" srcId="{1F56A008-C0B9-4681-A9AA-CD786F66DCAF}" destId="{6B535F51-0CC6-4DBF-ACF2-7EF369620E25}" srcOrd="1" destOrd="0" presId="urn:microsoft.com/office/officeart/2005/8/layout/vProcess5"/>
    <dgm:cxn modelId="{73408742-BD36-4DA0-BCF3-78086500C581}" type="presParOf" srcId="{1F56A008-C0B9-4681-A9AA-CD786F66DCAF}" destId="{9832B57A-D6C5-4D02-A729-B8DF5EEA0CB3}" srcOrd="2" destOrd="0" presId="urn:microsoft.com/office/officeart/2005/8/layout/vProcess5"/>
    <dgm:cxn modelId="{93CC7E69-B690-41B0-9ED4-FF76ECF9138C}" type="presParOf" srcId="{1F56A008-C0B9-4681-A9AA-CD786F66DCAF}" destId="{90B828A2-3EAF-4A60-A294-B36B0C71397F}" srcOrd="3" destOrd="0" presId="urn:microsoft.com/office/officeart/2005/8/layout/vProcess5"/>
    <dgm:cxn modelId="{928C1553-87E9-4DF4-96A8-DCD8FC861E59}" type="presParOf" srcId="{1F56A008-C0B9-4681-A9AA-CD786F66DCAF}" destId="{F141D381-DBD9-416E-ADBF-23CA0B2F331A}" srcOrd="4" destOrd="0" presId="urn:microsoft.com/office/officeart/2005/8/layout/vProcess5"/>
    <dgm:cxn modelId="{F0590B63-4959-485A-B4FC-90BF259801FB}" type="presParOf" srcId="{1F56A008-C0B9-4681-A9AA-CD786F66DCAF}" destId="{345782DC-DAA7-4B4C-BFBC-268913F09AA7}" srcOrd="5" destOrd="0" presId="urn:microsoft.com/office/officeart/2005/8/layout/vProcess5"/>
    <dgm:cxn modelId="{18E1A22E-80A6-47A3-9145-9E73D6ED45C7}" type="presParOf" srcId="{1F56A008-C0B9-4681-A9AA-CD786F66DCAF}" destId="{21DA03B9-D149-4702-99BC-65FF90754D75}" srcOrd="6" destOrd="0" presId="urn:microsoft.com/office/officeart/2005/8/layout/vProcess5"/>
    <dgm:cxn modelId="{54729D38-93C4-42C5-838D-050C2A6F7A1B}" type="presParOf" srcId="{1F56A008-C0B9-4681-A9AA-CD786F66DCAF}" destId="{4DD65902-9FC1-46E0-BA9E-1D34811E2AAD}" srcOrd="7" destOrd="0" presId="urn:microsoft.com/office/officeart/2005/8/layout/vProcess5"/>
    <dgm:cxn modelId="{82AE7D60-29BC-4E80-9CA4-4E63B9E3948E}" type="presParOf" srcId="{1F56A008-C0B9-4681-A9AA-CD786F66DCAF}" destId="{36C8E644-7A8C-441C-B9E2-2E98D0DB4BF7}" srcOrd="8" destOrd="0" presId="urn:microsoft.com/office/officeart/2005/8/layout/vProcess5"/>
    <dgm:cxn modelId="{ADFCE737-9C04-4F0D-8329-C515BDC14AF1}" type="presParOf" srcId="{1F56A008-C0B9-4681-A9AA-CD786F66DCAF}" destId="{67630FAC-17B0-4557-B87C-03A48C3B4DD5}" srcOrd="9" destOrd="0" presId="urn:microsoft.com/office/officeart/2005/8/layout/vProcess5"/>
    <dgm:cxn modelId="{000FB5E6-CB88-487B-94C5-4F2B1C5CAAE1}" type="presParOf" srcId="{1F56A008-C0B9-4681-A9AA-CD786F66DCAF}" destId="{AF3C7993-20DB-4C7A-A76F-A921E7F57330}" srcOrd="10" destOrd="0" presId="urn:microsoft.com/office/officeart/2005/8/layout/vProcess5"/>
    <dgm:cxn modelId="{CEBB08AB-484B-4A07-9C53-AB60BCE911FF}" type="presParOf" srcId="{1F56A008-C0B9-4681-A9AA-CD786F66DCAF}" destId="{40BD7BFF-4663-4F57-A860-C2872CD1EB30}" srcOrd="11" destOrd="0" presId="urn:microsoft.com/office/officeart/2005/8/layout/vProcess5"/>
    <dgm:cxn modelId="{47D3C647-2244-4E30-BC7A-24D8BE61FD05}" type="presParOf" srcId="{1F56A008-C0B9-4681-A9AA-CD786F66DCAF}" destId="{6DE0A5C6-8A1B-4C00-8F3B-B83CF8004CBD}" srcOrd="12" destOrd="0" presId="urn:microsoft.com/office/officeart/2005/8/layout/vProcess5"/>
    <dgm:cxn modelId="{D0D9759E-BEEE-42E4-8E22-B0327113151C}" type="presParOf" srcId="{1F56A008-C0B9-4681-A9AA-CD786F66DCAF}" destId="{692DF09B-500E-4D29-BF5E-225574A4956A}" srcOrd="13" destOrd="0" presId="urn:microsoft.com/office/officeart/2005/8/layout/vProcess5"/>
    <dgm:cxn modelId="{AD9A1C99-8F58-43DE-9E27-B6217450BE15}" type="presParOf" srcId="{1F56A008-C0B9-4681-A9AA-CD786F66DCAF}" destId="{F5A14222-0968-442C-A404-A17BF46982A1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345A24C-3155-42B6-A9E3-4EC7B87F704B}" type="doc">
      <dgm:prSet loTypeId="urn:microsoft.com/office/officeart/2016/7/layout/RepeatingBendingProcessNew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8CFC4DDF-998C-4C1F-8F8F-375669F8DF59}">
      <dgm:prSet/>
      <dgm:spPr/>
      <dgm:t>
        <a:bodyPr/>
        <a:lstStyle/>
        <a:p>
          <a:r>
            <a:rPr lang="en-US"/>
            <a:t>Buxheti afatmesëm synon:</a:t>
          </a:r>
        </a:p>
      </dgm:t>
    </dgm:pt>
    <dgm:pt modelId="{7F41DF3D-7069-40A5-B2D5-34379F2B7005}" type="parTrans" cxnId="{F1D5F2E5-6464-4D86-8E14-C94D3C9D93B6}">
      <dgm:prSet/>
      <dgm:spPr/>
      <dgm:t>
        <a:bodyPr/>
        <a:lstStyle/>
        <a:p>
          <a:endParaRPr lang="en-US"/>
        </a:p>
      </dgm:t>
    </dgm:pt>
    <dgm:pt modelId="{DBCAC8D1-0DBD-4A91-9408-9D79A7F6946B}" type="sibTrans" cxnId="{F1D5F2E5-6464-4D86-8E14-C94D3C9D93B6}">
      <dgm:prSet/>
      <dgm:spPr/>
      <dgm:t>
        <a:bodyPr/>
        <a:lstStyle/>
        <a:p>
          <a:endParaRPr lang="en-US"/>
        </a:p>
      </dgm:t>
    </dgm:pt>
    <dgm:pt modelId="{8DEE5065-B517-4386-9CD1-2F192F24D74C}">
      <dgm:prSet/>
      <dgm:spPr/>
      <dgm:t>
        <a:bodyPr/>
        <a:lstStyle/>
        <a:p>
          <a:r>
            <a:rPr lang="en-US"/>
            <a:t>• Stabilitet financiar</a:t>
          </a:r>
        </a:p>
      </dgm:t>
    </dgm:pt>
    <dgm:pt modelId="{A2EB36FE-1389-4052-83FD-DC62DC9ABDCF}" type="parTrans" cxnId="{57A8D07C-C90F-4A8B-8604-336ED7936BB9}">
      <dgm:prSet/>
      <dgm:spPr/>
      <dgm:t>
        <a:bodyPr/>
        <a:lstStyle/>
        <a:p>
          <a:endParaRPr lang="en-US"/>
        </a:p>
      </dgm:t>
    </dgm:pt>
    <dgm:pt modelId="{B0ABFD72-BE0B-405E-80F0-415133358301}" type="sibTrans" cxnId="{57A8D07C-C90F-4A8B-8604-336ED7936BB9}">
      <dgm:prSet/>
      <dgm:spPr/>
      <dgm:t>
        <a:bodyPr/>
        <a:lstStyle/>
        <a:p>
          <a:endParaRPr lang="en-US"/>
        </a:p>
      </dgm:t>
    </dgm:pt>
    <dgm:pt modelId="{C821502E-2F93-40AF-AF68-D7AFE5308E38}">
      <dgm:prSet/>
      <dgm:spPr/>
      <dgm:t>
        <a:bodyPr/>
        <a:lstStyle/>
        <a:p>
          <a:r>
            <a:rPr lang="en-US"/>
            <a:t>• Rritje të kapaciteteve vendore</a:t>
          </a:r>
        </a:p>
      </dgm:t>
    </dgm:pt>
    <dgm:pt modelId="{E11DE9FE-6007-4FB5-8635-FCAA5F4CBC55}" type="parTrans" cxnId="{10FC4BA7-4388-47FB-9045-6AC04FFB054E}">
      <dgm:prSet/>
      <dgm:spPr/>
      <dgm:t>
        <a:bodyPr/>
        <a:lstStyle/>
        <a:p>
          <a:endParaRPr lang="en-US"/>
        </a:p>
      </dgm:t>
    </dgm:pt>
    <dgm:pt modelId="{241E544A-1B4B-4FDB-B787-640354BAFDCB}" type="sibTrans" cxnId="{10FC4BA7-4388-47FB-9045-6AC04FFB054E}">
      <dgm:prSet/>
      <dgm:spPr/>
      <dgm:t>
        <a:bodyPr/>
        <a:lstStyle/>
        <a:p>
          <a:endParaRPr lang="en-US"/>
        </a:p>
      </dgm:t>
    </dgm:pt>
    <dgm:pt modelId="{C49AB859-56B5-4C46-A488-22C7DA21BDFC}">
      <dgm:prSet/>
      <dgm:spPr/>
      <dgm:t>
        <a:bodyPr/>
        <a:lstStyle/>
        <a:p>
          <a:r>
            <a:rPr lang="en-US"/>
            <a:t>• Investime të qëndrueshme</a:t>
          </a:r>
        </a:p>
      </dgm:t>
    </dgm:pt>
    <dgm:pt modelId="{58FCDE0A-83A1-436E-B1AC-9EB11B050828}" type="parTrans" cxnId="{C7BFABFB-A241-49B5-9149-89299542A1B0}">
      <dgm:prSet/>
      <dgm:spPr/>
      <dgm:t>
        <a:bodyPr/>
        <a:lstStyle/>
        <a:p>
          <a:endParaRPr lang="en-US"/>
        </a:p>
      </dgm:t>
    </dgm:pt>
    <dgm:pt modelId="{E548BFE4-B506-46F0-B2DF-71709618E636}" type="sibTrans" cxnId="{C7BFABFB-A241-49B5-9149-89299542A1B0}">
      <dgm:prSet/>
      <dgm:spPr/>
      <dgm:t>
        <a:bodyPr/>
        <a:lstStyle/>
        <a:p>
          <a:endParaRPr lang="en-US"/>
        </a:p>
      </dgm:t>
    </dgm:pt>
    <dgm:pt modelId="{12DC7632-6404-42C3-BD75-E6D6C18E707A}">
      <dgm:prSet/>
      <dgm:spPr/>
      <dgm:t>
        <a:bodyPr/>
        <a:lstStyle/>
        <a:p>
          <a:r>
            <a:rPr lang="en-US"/>
            <a:t>• Përmirësim të shërbimeve për qytetarët</a:t>
          </a:r>
        </a:p>
      </dgm:t>
    </dgm:pt>
    <dgm:pt modelId="{CCB280A8-2EDD-411F-9220-E631E0BE38C0}" type="parTrans" cxnId="{6296920B-47B4-4B67-AD8D-2F48AE288E0B}">
      <dgm:prSet/>
      <dgm:spPr/>
      <dgm:t>
        <a:bodyPr/>
        <a:lstStyle/>
        <a:p>
          <a:endParaRPr lang="en-US"/>
        </a:p>
      </dgm:t>
    </dgm:pt>
    <dgm:pt modelId="{5E033218-4FD1-4277-9AB9-EF33A7C10D0C}" type="sibTrans" cxnId="{6296920B-47B4-4B67-AD8D-2F48AE288E0B}">
      <dgm:prSet/>
      <dgm:spPr/>
      <dgm:t>
        <a:bodyPr/>
        <a:lstStyle/>
        <a:p>
          <a:endParaRPr lang="en-US"/>
        </a:p>
      </dgm:t>
    </dgm:pt>
    <dgm:pt modelId="{A8431479-5CD1-479F-A910-EFC374C85DCA}">
      <dgm:prSet/>
      <dgm:spPr/>
      <dgm:t>
        <a:bodyPr/>
        <a:lstStyle/>
        <a:p>
          <a:r>
            <a:rPr lang="en-US"/>
            <a:t>Tavanet finale janë në përputhje me kapacitetin real financiar të bashkisë</a:t>
          </a:r>
        </a:p>
      </dgm:t>
    </dgm:pt>
    <dgm:pt modelId="{F716A3E5-A21C-45C4-8E37-009117E0FC2C}" type="parTrans" cxnId="{5F26D696-9A7B-48C1-8919-7BDD7A2FF4E3}">
      <dgm:prSet/>
      <dgm:spPr/>
      <dgm:t>
        <a:bodyPr/>
        <a:lstStyle/>
        <a:p>
          <a:endParaRPr lang="en-US"/>
        </a:p>
      </dgm:t>
    </dgm:pt>
    <dgm:pt modelId="{B34DC7C5-ED9B-4024-9A7B-565034E0388F}" type="sibTrans" cxnId="{5F26D696-9A7B-48C1-8919-7BDD7A2FF4E3}">
      <dgm:prSet/>
      <dgm:spPr/>
      <dgm:t>
        <a:bodyPr/>
        <a:lstStyle/>
        <a:p>
          <a:endParaRPr lang="en-US"/>
        </a:p>
      </dgm:t>
    </dgm:pt>
    <dgm:pt modelId="{F1660A20-3A52-410A-A584-6A47CDF9A05B}" type="pres">
      <dgm:prSet presAssocID="{2345A24C-3155-42B6-A9E3-4EC7B87F704B}" presName="Name0" presStyleCnt="0">
        <dgm:presLayoutVars>
          <dgm:dir/>
          <dgm:resizeHandles val="exact"/>
        </dgm:presLayoutVars>
      </dgm:prSet>
      <dgm:spPr/>
    </dgm:pt>
    <dgm:pt modelId="{CBD66D0A-C5BA-41E0-900D-41614AAD536D}" type="pres">
      <dgm:prSet presAssocID="{8CFC4DDF-998C-4C1F-8F8F-375669F8DF59}" presName="node" presStyleLbl="node1" presStyleIdx="0" presStyleCnt="6">
        <dgm:presLayoutVars>
          <dgm:bulletEnabled val="1"/>
        </dgm:presLayoutVars>
      </dgm:prSet>
      <dgm:spPr/>
    </dgm:pt>
    <dgm:pt modelId="{94D189C2-4B96-4275-B227-20D9DAC09DBE}" type="pres">
      <dgm:prSet presAssocID="{DBCAC8D1-0DBD-4A91-9408-9D79A7F6946B}" presName="sibTrans" presStyleLbl="sibTrans1D1" presStyleIdx="0" presStyleCnt="5"/>
      <dgm:spPr/>
    </dgm:pt>
    <dgm:pt modelId="{875648D2-7A21-4E9B-85FF-B47DD8D6BFC3}" type="pres">
      <dgm:prSet presAssocID="{DBCAC8D1-0DBD-4A91-9408-9D79A7F6946B}" presName="connectorText" presStyleLbl="sibTrans1D1" presStyleIdx="0" presStyleCnt="5"/>
      <dgm:spPr/>
    </dgm:pt>
    <dgm:pt modelId="{4547EF79-73E7-419B-8C92-8B73A891C7D0}" type="pres">
      <dgm:prSet presAssocID="{8DEE5065-B517-4386-9CD1-2F192F24D74C}" presName="node" presStyleLbl="node1" presStyleIdx="1" presStyleCnt="6">
        <dgm:presLayoutVars>
          <dgm:bulletEnabled val="1"/>
        </dgm:presLayoutVars>
      </dgm:prSet>
      <dgm:spPr/>
    </dgm:pt>
    <dgm:pt modelId="{58938F69-81F5-4F6E-B0FC-6162AD8C3548}" type="pres">
      <dgm:prSet presAssocID="{B0ABFD72-BE0B-405E-80F0-415133358301}" presName="sibTrans" presStyleLbl="sibTrans1D1" presStyleIdx="1" presStyleCnt="5"/>
      <dgm:spPr/>
    </dgm:pt>
    <dgm:pt modelId="{A3BD5A44-1187-4843-AEED-FDC4A4DAC743}" type="pres">
      <dgm:prSet presAssocID="{B0ABFD72-BE0B-405E-80F0-415133358301}" presName="connectorText" presStyleLbl="sibTrans1D1" presStyleIdx="1" presStyleCnt="5"/>
      <dgm:spPr/>
    </dgm:pt>
    <dgm:pt modelId="{BC23E47A-3220-45DF-B34D-236F47022FEB}" type="pres">
      <dgm:prSet presAssocID="{C821502E-2F93-40AF-AF68-D7AFE5308E38}" presName="node" presStyleLbl="node1" presStyleIdx="2" presStyleCnt="6">
        <dgm:presLayoutVars>
          <dgm:bulletEnabled val="1"/>
        </dgm:presLayoutVars>
      </dgm:prSet>
      <dgm:spPr/>
    </dgm:pt>
    <dgm:pt modelId="{29A2F32A-EF8C-4EDF-ABF8-7849F273C425}" type="pres">
      <dgm:prSet presAssocID="{241E544A-1B4B-4FDB-B787-640354BAFDCB}" presName="sibTrans" presStyleLbl="sibTrans1D1" presStyleIdx="2" presStyleCnt="5"/>
      <dgm:spPr/>
    </dgm:pt>
    <dgm:pt modelId="{C37FFC97-F972-41FF-B8CA-BB6E3E998DA8}" type="pres">
      <dgm:prSet presAssocID="{241E544A-1B4B-4FDB-B787-640354BAFDCB}" presName="connectorText" presStyleLbl="sibTrans1D1" presStyleIdx="2" presStyleCnt="5"/>
      <dgm:spPr/>
    </dgm:pt>
    <dgm:pt modelId="{5083F708-726A-4D29-8AEC-501ADF20E7F7}" type="pres">
      <dgm:prSet presAssocID="{C49AB859-56B5-4C46-A488-22C7DA21BDFC}" presName="node" presStyleLbl="node1" presStyleIdx="3" presStyleCnt="6">
        <dgm:presLayoutVars>
          <dgm:bulletEnabled val="1"/>
        </dgm:presLayoutVars>
      </dgm:prSet>
      <dgm:spPr/>
    </dgm:pt>
    <dgm:pt modelId="{8B0284E5-1FD0-481C-894B-40D984EEF718}" type="pres">
      <dgm:prSet presAssocID="{E548BFE4-B506-46F0-B2DF-71709618E636}" presName="sibTrans" presStyleLbl="sibTrans1D1" presStyleIdx="3" presStyleCnt="5"/>
      <dgm:spPr/>
    </dgm:pt>
    <dgm:pt modelId="{DC77266A-69DA-40CD-A5B0-6483D658FF42}" type="pres">
      <dgm:prSet presAssocID="{E548BFE4-B506-46F0-B2DF-71709618E636}" presName="connectorText" presStyleLbl="sibTrans1D1" presStyleIdx="3" presStyleCnt="5"/>
      <dgm:spPr/>
    </dgm:pt>
    <dgm:pt modelId="{915DDCF7-C6FB-48FA-909B-831ACAEF1977}" type="pres">
      <dgm:prSet presAssocID="{12DC7632-6404-42C3-BD75-E6D6C18E707A}" presName="node" presStyleLbl="node1" presStyleIdx="4" presStyleCnt="6">
        <dgm:presLayoutVars>
          <dgm:bulletEnabled val="1"/>
        </dgm:presLayoutVars>
      </dgm:prSet>
      <dgm:spPr/>
    </dgm:pt>
    <dgm:pt modelId="{D16E67B2-ED27-4898-9475-6BF8C328E6EA}" type="pres">
      <dgm:prSet presAssocID="{5E033218-4FD1-4277-9AB9-EF33A7C10D0C}" presName="sibTrans" presStyleLbl="sibTrans1D1" presStyleIdx="4" presStyleCnt="5"/>
      <dgm:spPr/>
    </dgm:pt>
    <dgm:pt modelId="{07369F8C-6533-4566-AA82-0FBFA3412EBE}" type="pres">
      <dgm:prSet presAssocID="{5E033218-4FD1-4277-9AB9-EF33A7C10D0C}" presName="connectorText" presStyleLbl="sibTrans1D1" presStyleIdx="4" presStyleCnt="5"/>
      <dgm:spPr/>
    </dgm:pt>
    <dgm:pt modelId="{37FFE730-C68A-4F02-A008-0B357F854DA6}" type="pres">
      <dgm:prSet presAssocID="{A8431479-5CD1-479F-A910-EFC374C85DCA}" presName="node" presStyleLbl="node1" presStyleIdx="5" presStyleCnt="6">
        <dgm:presLayoutVars>
          <dgm:bulletEnabled val="1"/>
        </dgm:presLayoutVars>
      </dgm:prSet>
      <dgm:spPr/>
    </dgm:pt>
  </dgm:ptLst>
  <dgm:cxnLst>
    <dgm:cxn modelId="{6296920B-47B4-4B67-AD8D-2F48AE288E0B}" srcId="{2345A24C-3155-42B6-A9E3-4EC7B87F704B}" destId="{12DC7632-6404-42C3-BD75-E6D6C18E707A}" srcOrd="4" destOrd="0" parTransId="{CCB280A8-2EDD-411F-9220-E631E0BE38C0}" sibTransId="{5E033218-4FD1-4277-9AB9-EF33A7C10D0C}"/>
    <dgm:cxn modelId="{85D67761-860A-4B43-B4CD-965F19CE3CAF}" type="presOf" srcId="{B0ABFD72-BE0B-405E-80F0-415133358301}" destId="{58938F69-81F5-4F6E-B0FC-6162AD8C3548}" srcOrd="0" destOrd="0" presId="urn:microsoft.com/office/officeart/2016/7/layout/RepeatingBendingProcessNew"/>
    <dgm:cxn modelId="{91B52A46-F5D7-45BA-AE6B-D8313672BAE1}" type="presOf" srcId="{E548BFE4-B506-46F0-B2DF-71709618E636}" destId="{8B0284E5-1FD0-481C-894B-40D984EEF718}" srcOrd="0" destOrd="0" presId="urn:microsoft.com/office/officeart/2016/7/layout/RepeatingBendingProcessNew"/>
    <dgm:cxn modelId="{A1D9DD4A-6386-4516-8E54-D8179B579AC7}" type="presOf" srcId="{DBCAC8D1-0DBD-4A91-9408-9D79A7F6946B}" destId="{875648D2-7A21-4E9B-85FF-B47DD8D6BFC3}" srcOrd="1" destOrd="0" presId="urn:microsoft.com/office/officeart/2016/7/layout/RepeatingBendingProcessNew"/>
    <dgm:cxn modelId="{898B3655-9C0D-4D19-BD56-64C4D94B426E}" type="presOf" srcId="{E548BFE4-B506-46F0-B2DF-71709618E636}" destId="{DC77266A-69DA-40CD-A5B0-6483D658FF42}" srcOrd="1" destOrd="0" presId="urn:microsoft.com/office/officeart/2016/7/layout/RepeatingBendingProcessNew"/>
    <dgm:cxn modelId="{E8DA1E77-7D45-49F1-A526-218F632E32FC}" type="presOf" srcId="{241E544A-1B4B-4FDB-B787-640354BAFDCB}" destId="{29A2F32A-EF8C-4EDF-ABF8-7849F273C425}" srcOrd="0" destOrd="0" presId="urn:microsoft.com/office/officeart/2016/7/layout/RepeatingBendingProcessNew"/>
    <dgm:cxn modelId="{EE387857-3E32-4C73-A02E-4F7F4D155D57}" type="presOf" srcId="{241E544A-1B4B-4FDB-B787-640354BAFDCB}" destId="{C37FFC97-F972-41FF-B8CA-BB6E3E998DA8}" srcOrd="1" destOrd="0" presId="urn:microsoft.com/office/officeart/2016/7/layout/RepeatingBendingProcessNew"/>
    <dgm:cxn modelId="{57A8D07C-C90F-4A8B-8604-336ED7936BB9}" srcId="{2345A24C-3155-42B6-A9E3-4EC7B87F704B}" destId="{8DEE5065-B517-4386-9CD1-2F192F24D74C}" srcOrd="1" destOrd="0" parTransId="{A2EB36FE-1389-4052-83FD-DC62DC9ABDCF}" sibTransId="{B0ABFD72-BE0B-405E-80F0-415133358301}"/>
    <dgm:cxn modelId="{02D42890-E1DD-40E0-BCA2-A75C65FDF89C}" type="presOf" srcId="{A8431479-5CD1-479F-A910-EFC374C85DCA}" destId="{37FFE730-C68A-4F02-A008-0B357F854DA6}" srcOrd="0" destOrd="0" presId="urn:microsoft.com/office/officeart/2016/7/layout/RepeatingBendingProcessNew"/>
    <dgm:cxn modelId="{F2259296-8360-49D4-AA40-A5A682CB5C00}" type="presOf" srcId="{B0ABFD72-BE0B-405E-80F0-415133358301}" destId="{A3BD5A44-1187-4843-AEED-FDC4A4DAC743}" srcOrd="1" destOrd="0" presId="urn:microsoft.com/office/officeart/2016/7/layout/RepeatingBendingProcessNew"/>
    <dgm:cxn modelId="{5F26D696-9A7B-48C1-8919-7BDD7A2FF4E3}" srcId="{2345A24C-3155-42B6-A9E3-4EC7B87F704B}" destId="{A8431479-5CD1-479F-A910-EFC374C85DCA}" srcOrd="5" destOrd="0" parTransId="{F716A3E5-A21C-45C4-8E37-009117E0FC2C}" sibTransId="{B34DC7C5-ED9B-4024-9A7B-565034E0388F}"/>
    <dgm:cxn modelId="{239ECF9E-B77F-475D-B223-3CED197D582C}" type="presOf" srcId="{8DEE5065-B517-4386-9CD1-2F192F24D74C}" destId="{4547EF79-73E7-419B-8C92-8B73A891C7D0}" srcOrd="0" destOrd="0" presId="urn:microsoft.com/office/officeart/2016/7/layout/RepeatingBendingProcessNew"/>
    <dgm:cxn modelId="{10FC4BA7-4388-47FB-9045-6AC04FFB054E}" srcId="{2345A24C-3155-42B6-A9E3-4EC7B87F704B}" destId="{C821502E-2F93-40AF-AF68-D7AFE5308E38}" srcOrd="2" destOrd="0" parTransId="{E11DE9FE-6007-4FB5-8635-FCAA5F4CBC55}" sibTransId="{241E544A-1B4B-4FDB-B787-640354BAFDCB}"/>
    <dgm:cxn modelId="{6E6033B0-5E28-48B5-9834-AD2CE9BEBC2A}" type="presOf" srcId="{DBCAC8D1-0DBD-4A91-9408-9D79A7F6946B}" destId="{94D189C2-4B96-4275-B227-20D9DAC09DBE}" srcOrd="0" destOrd="0" presId="urn:microsoft.com/office/officeart/2016/7/layout/RepeatingBendingProcessNew"/>
    <dgm:cxn modelId="{E9727ABA-7DA3-4657-9AEC-BF4FD091BFB4}" type="presOf" srcId="{5E033218-4FD1-4277-9AB9-EF33A7C10D0C}" destId="{07369F8C-6533-4566-AA82-0FBFA3412EBE}" srcOrd="1" destOrd="0" presId="urn:microsoft.com/office/officeart/2016/7/layout/RepeatingBendingProcessNew"/>
    <dgm:cxn modelId="{B1E0B3BC-582E-4956-99EF-ED9F7FBBE091}" type="presOf" srcId="{8CFC4DDF-998C-4C1F-8F8F-375669F8DF59}" destId="{CBD66D0A-C5BA-41E0-900D-41614AAD536D}" srcOrd="0" destOrd="0" presId="urn:microsoft.com/office/officeart/2016/7/layout/RepeatingBendingProcessNew"/>
    <dgm:cxn modelId="{EBFECEDF-8F87-4DA2-857F-C1078DCCFD02}" type="presOf" srcId="{C821502E-2F93-40AF-AF68-D7AFE5308E38}" destId="{BC23E47A-3220-45DF-B34D-236F47022FEB}" srcOrd="0" destOrd="0" presId="urn:microsoft.com/office/officeart/2016/7/layout/RepeatingBendingProcessNew"/>
    <dgm:cxn modelId="{72103BE4-7899-4E7C-9B09-A8011DAF095F}" type="presOf" srcId="{12DC7632-6404-42C3-BD75-E6D6C18E707A}" destId="{915DDCF7-C6FB-48FA-909B-831ACAEF1977}" srcOrd="0" destOrd="0" presId="urn:microsoft.com/office/officeart/2016/7/layout/RepeatingBendingProcessNew"/>
    <dgm:cxn modelId="{E6C3C7E5-B816-4785-94D7-3F98B3ECE41A}" type="presOf" srcId="{5E033218-4FD1-4277-9AB9-EF33A7C10D0C}" destId="{D16E67B2-ED27-4898-9475-6BF8C328E6EA}" srcOrd="0" destOrd="0" presId="urn:microsoft.com/office/officeart/2016/7/layout/RepeatingBendingProcessNew"/>
    <dgm:cxn modelId="{F1D5F2E5-6464-4D86-8E14-C94D3C9D93B6}" srcId="{2345A24C-3155-42B6-A9E3-4EC7B87F704B}" destId="{8CFC4DDF-998C-4C1F-8F8F-375669F8DF59}" srcOrd="0" destOrd="0" parTransId="{7F41DF3D-7069-40A5-B2D5-34379F2B7005}" sibTransId="{DBCAC8D1-0DBD-4A91-9408-9D79A7F6946B}"/>
    <dgm:cxn modelId="{41B999EF-C3CD-42B5-AE7E-C7AB159AC1A6}" type="presOf" srcId="{C49AB859-56B5-4C46-A488-22C7DA21BDFC}" destId="{5083F708-726A-4D29-8AEC-501ADF20E7F7}" srcOrd="0" destOrd="0" presId="urn:microsoft.com/office/officeart/2016/7/layout/RepeatingBendingProcessNew"/>
    <dgm:cxn modelId="{699A3AF2-A165-405E-8377-BDEFAC3AFB52}" type="presOf" srcId="{2345A24C-3155-42B6-A9E3-4EC7B87F704B}" destId="{F1660A20-3A52-410A-A584-6A47CDF9A05B}" srcOrd="0" destOrd="0" presId="urn:microsoft.com/office/officeart/2016/7/layout/RepeatingBendingProcessNew"/>
    <dgm:cxn modelId="{C7BFABFB-A241-49B5-9149-89299542A1B0}" srcId="{2345A24C-3155-42B6-A9E3-4EC7B87F704B}" destId="{C49AB859-56B5-4C46-A488-22C7DA21BDFC}" srcOrd="3" destOrd="0" parTransId="{58FCDE0A-83A1-436E-B1AC-9EB11B050828}" sibTransId="{E548BFE4-B506-46F0-B2DF-71709618E636}"/>
    <dgm:cxn modelId="{42A7F504-3BA2-45EE-99E2-6FA852F2F678}" type="presParOf" srcId="{F1660A20-3A52-410A-A584-6A47CDF9A05B}" destId="{CBD66D0A-C5BA-41E0-900D-41614AAD536D}" srcOrd="0" destOrd="0" presId="urn:microsoft.com/office/officeart/2016/7/layout/RepeatingBendingProcessNew"/>
    <dgm:cxn modelId="{D819ED1B-BD68-486B-B73D-7C1651C81663}" type="presParOf" srcId="{F1660A20-3A52-410A-A584-6A47CDF9A05B}" destId="{94D189C2-4B96-4275-B227-20D9DAC09DBE}" srcOrd="1" destOrd="0" presId="urn:microsoft.com/office/officeart/2016/7/layout/RepeatingBendingProcessNew"/>
    <dgm:cxn modelId="{512D449C-0D3D-4D95-80B2-A93AA54C393F}" type="presParOf" srcId="{94D189C2-4B96-4275-B227-20D9DAC09DBE}" destId="{875648D2-7A21-4E9B-85FF-B47DD8D6BFC3}" srcOrd="0" destOrd="0" presId="urn:microsoft.com/office/officeart/2016/7/layout/RepeatingBendingProcessNew"/>
    <dgm:cxn modelId="{1832E1F5-C4BF-456A-AA37-052D79069BE4}" type="presParOf" srcId="{F1660A20-3A52-410A-A584-6A47CDF9A05B}" destId="{4547EF79-73E7-419B-8C92-8B73A891C7D0}" srcOrd="2" destOrd="0" presId="urn:microsoft.com/office/officeart/2016/7/layout/RepeatingBendingProcessNew"/>
    <dgm:cxn modelId="{28A94D15-70D4-4F43-A65A-B2E889250792}" type="presParOf" srcId="{F1660A20-3A52-410A-A584-6A47CDF9A05B}" destId="{58938F69-81F5-4F6E-B0FC-6162AD8C3548}" srcOrd="3" destOrd="0" presId="urn:microsoft.com/office/officeart/2016/7/layout/RepeatingBendingProcessNew"/>
    <dgm:cxn modelId="{7F7900EE-6C25-47DA-82CB-A6F349DECD60}" type="presParOf" srcId="{58938F69-81F5-4F6E-B0FC-6162AD8C3548}" destId="{A3BD5A44-1187-4843-AEED-FDC4A4DAC743}" srcOrd="0" destOrd="0" presId="urn:microsoft.com/office/officeart/2016/7/layout/RepeatingBendingProcessNew"/>
    <dgm:cxn modelId="{9EF18378-F90D-413B-9E4A-EB98B4DAEC3D}" type="presParOf" srcId="{F1660A20-3A52-410A-A584-6A47CDF9A05B}" destId="{BC23E47A-3220-45DF-B34D-236F47022FEB}" srcOrd="4" destOrd="0" presId="urn:microsoft.com/office/officeart/2016/7/layout/RepeatingBendingProcessNew"/>
    <dgm:cxn modelId="{EF0D4787-8709-47D2-ABEE-AD639B311611}" type="presParOf" srcId="{F1660A20-3A52-410A-A584-6A47CDF9A05B}" destId="{29A2F32A-EF8C-4EDF-ABF8-7849F273C425}" srcOrd="5" destOrd="0" presId="urn:microsoft.com/office/officeart/2016/7/layout/RepeatingBendingProcessNew"/>
    <dgm:cxn modelId="{1B20C4DB-A98F-401F-977F-C8F9F499642F}" type="presParOf" srcId="{29A2F32A-EF8C-4EDF-ABF8-7849F273C425}" destId="{C37FFC97-F972-41FF-B8CA-BB6E3E998DA8}" srcOrd="0" destOrd="0" presId="urn:microsoft.com/office/officeart/2016/7/layout/RepeatingBendingProcessNew"/>
    <dgm:cxn modelId="{57A48EA2-1E92-458D-AF50-96CC73E7E2E2}" type="presParOf" srcId="{F1660A20-3A52-410A-A584-6A47CDF9A05B}" destId="{5083F708-726A-4D29-8AEC-501ADF20E7F7}" srcOrd="6" destOrd="0" presId="urn:microsoft.com/office/officeart/2016/7/layout/RepeatingBendingProcessNew"/>
    <dgm:cxn modelId="{573F56D3-6085-4E2E-BB0C-75C6B3562BE1}" type="presParOf" srcId="{F1660A20-3A52-410A-A584-6A47CDF9A05B}" destId="{8B0284E5-1FD0-481C-894B-40D984EEF718}" srcOrd="7" destOrd="0" presId="urn:microsoft.com/office/officeart/2016/7/layout/RepeatingBendingProcessNew"/>
    <dgm:cxn modelId="{A1E3DC56-B711-43DE-B16F-787C9690B0F7}" type="presParOf" srcId="{8B0284E5-1FD0-481C-894B-40D984EEF718}" destId="{DC77266A-69DA-40CD-A5B0-6483D658FF42}" srcOrd="0" destOrd="0" presId="urn:microsoft.com/office/officeart/2016/7/layout/RepeatingBendingProcessNew"/>
    <dgm:cxn modelId="{492378D2-1BF8-482B-846F-5BCDC6D2E6F8}" type="presParOf" srcId="{F1660A20-3A52-410A-A584-6A47CDF9A05B}" destId="{915DDCF7-C6FB-48FA-909B-831ACAEF1977}" srcOrd="8" destOrd="0" presId="urn:microsoft.com/office/officeart/2016/7/layout/RepeatingBendingProcessNew"/>
    <dgm:cxn modelId="{11C70ACA-6E51-42FF-BC97-DB618E490C7C}" type="presParOf" srcId="{F1660A20-3A52-410A-A584-6A47CDF9A05B}" destId="{D16E67B2-ED27-4898-9475-6BF8C328E6EA}" srcOrd="9" destOrd="0" presId="urn:microsoft.com/office/officeart/2016/7/layout/RepeatingBendingProcessNew"/>
    <dgm:cxn modelId="{1EE94C0C-4254-4CEB-B61E-2C8D9247145E}" type="presParOf" srcId="{D16E67B2-ED27-4898-9475-6BF8C328E6EA}" destId="{07369F8C-6533-4566-AA82-0FBFA3412EBE}" srcOrd="0" destOrd="0" presId="urn:microsoft.com/office/officeart/2016/7/layout/RepeatingBendingProcessNew"/>
    <dgm:cxn modelId="{E1A506C0-CF7F-4D23-832D-E2BD9F94507C}" type="presParOf" srcId="{F1660A20-3A52-410A-A584-6A47CDF9A05B}" destId="{37FFE730-C68A-4F02-A008-0B357F854DA6}" srcOrd="10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7A73439-DE9A-4044-93A2-2AF75B144831}" type="doc">
      <dgm:prSet loTypeId="urn:microsoft.com/office/officeart/2005/8/layout/process5" loCatId="process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F71B49C7-657F-417F-B8A6-C0DDCB21A5B4}">
      <dgm:prSet/>
      <dgm:spPr/>
      <dgm:t>
        <a:bodyPr/>
        <a:lstStyle/>
        <a:p>
          <a:r>
            <a:rPr lang="en-US"/>
            <a:t>Raporti i financimit mbështetet në dy burime kryesore:</a:t>
          </a:r>
        </a:p>
      </dgm:t>
    </dgm:pt>
    <dgm:pt modelId="{671858FF-844F-4B5F-9BD9-CF056F7FAAE3}" type="parTrans" cxnId="{F0D94512-AF92-4637-B618-14EBCF5DFD38}">
      <dgm:prSet/>
      <dgm:spPr/>
      <dgm:t>
        <a:bodyPr/>
        <a:lstStyle/>
        <a:p>
          <a:endParaRPr lang="en-US" sz="4000"/>
        </a:p>
      </dgm:t>
    </dgm:pt>
    <dgm:pt modelId="{03215302-1EAE-4922-8F72-9CDE525BC9EB}" type="sibTrans" cxnId="{F0D94512-AF92-4637-B618-14EBCF5DFD38}">
      <dgm:prSet/>
      <dgm:spPr/>
      <dgm:t>
        <a:bodyPr/>
        <a:lstStyle/>
        <a:p>
          <a:endParaRPr lang="en-US"/>
        </a:p>
      </dgm:t>
    </dgm:pt>
    <dgm:pt modelId="{7EC2E380-54CE-43E5-A666-F1982EFEB691}">
      <dgm:prSet/>
      <dgm:spPr/>
      <dgm:t>
        <a:bodyPr/>
        <a:lstStyle/>
        <a:p>
          <a:r>
            <a:rPr lang="en-US"/>
            <a:t>Burime qendrore që garantojnë stabilitetin buxhetor</a:t>
          </a:r>
        </a:p>
      </dgm:t>
    </dgm:pt>
    <dgm:pt modelId="{28F8AB89-B0AF-4DA1-BC41-61A3F998CCC8}" type="parTrans" cxnId="{B9E447DD-7CE2-457E-96BF-CD2ED9ADD210}">
      <dgm:prSet/>
      <dgm:spPr/>
      <dgm:t>
        <a:bodyPr/>
        <a:lstStyle/>
        <a:p>
          <a:endParaRPr lang="en-US" sz="4000"/>
        </a:p>
      </dgm:t>
    </dgm:pt>
    <dgm:pt modelId="{99064590-1CC8-4B50-951A-647FBF5C5743}" type="sibTrans" cxnId="{B9E447DD-7CE2-457E-96BF-CD2ED9ADD210}">
      <dgm:prSet/>
      <dgm:spPr/>
      <dgm:t>
        <a:bodyPr/>
        <a:lstStyle/>
        <a:p>
          <a:endParaRPr lang="en-US"/>
        </a:p>
      </dgm:t>
    </dgm:pt>
    <dgm:pt modelId="{5CA546DA-9CC1-4F30-BCE9-3D7112A0D642}">
      <dgm:prSet/>
      <dgm:spPr/>
      <dgm:t>
        <a:bodyPr/>
        <a:lstStyle/>
        <a:p>
          <a:r>
            <a:rPr lang="en-US"/>
            <a:t>Burime vendore që rrisin autonominë financiare</a:t>
          </a:r>
        </a:p>
      </dgm:t>
    </dgm:pt>
    <dgm:pt modelId="{0158B789-F92B-4355-B309-72EE8BB4DBE4}" type="parTrans" cxnId="{13C87517-0F3D-44B7-BEEE-4F5D5F1D540E}">
      <dgm:prSet/>
      <dgm:spPr/>
      <dgm:t>
        <a:bodyPr/>
        <a:lstStyle/>
        <a:p>
          <a:endParaRPr lang="en-US" sz="4000"/>
        </a:p>
      </dgm:t>
    </dgm:pt>
    <dgm:pt modelId="{A9BF5CF6-D687-431A-BEC4-41940D31C778}" type="sibTrans" cxnId="{13C87517-0F3D-44B7-BEEE-4F5D5F1D540E}">
      <dgm:prSet/>
      <dgm:spPr/>
      <dgm:t>
        <a:bodyPr/>
        <a:lstStyle/>
        <a:p>
          <a:endParaRPr lang="en-US"/>
        </a:p>
      </dgm:t>
    </dgm:pt>
    <dgm:pt modelId="{16247DC3-17F2-41AF-B0A6-3FB8BB9EC57D}">
      <dgm:prSet/>
      <dgm:spPr/>
      <dgm:t>
        <a:bodyPr/>
        <a:lstStyle/>
        <a:p>
          <a:r>
            <a:rPr lang="en-US"/>
            <a:t>Rritja e të ardhurave vendore mbetet objektiv kryesor për forcimin e kapaciteteve.</a:t>
          </a:r>
        </a:p>
      </dgm:t>
    </dgm:pt>
    <dgm:pt modelId="{41B967D3-04DE-4A82-BBB4-CE1E8EA6010B}" type="parTrans" cxnId="{FB923FFC-4C3C-41F8-8812-624FD814457C}">
      <dgm:prSet/>
      <dgm:spPr/>
      <dgm:t>
        <a:bodyPr/>
        <a:lstStyle/>
        <a:p>
          <a:endParaRPr lang="en-US" sz="4000"/>
        </a:p>
      </dgm:t>
    </dgm:pt>
    <dgm:pt modelId="{66B26478-6C79-4512-A986-C1DB0BB00646}" type="sibTrans" cxnId="{FB923FFC-4C3C-41F8-8812-624FD814457C}">
      <dgm:prSet/>
      <dgm:spPr/>
      <dgm:t>
        <a:bodyPr/>
        <a:lstStyle/>
        <a:p>
          <a:endParaRPr lang="en-US"/>
        </a:p>
      </dgm:t>
    </dgm:pt>
    <dgm:pt modelId="{3F52CAE4-D156-4F26-B702-1A590227920E}" type="pres">
      <dgm:prSet presAssocID="{E7A73439-DE9A-4044-93A2-2AF75B144831}" presName="diagram" presStyleCnt="0">
        <dgm:presLayoutVars>
          <dgm:dir/>
          <dgm:resizeHandles val="exact"/>
        </dgm:presLayoutVars>
      </dgm:prSet>
      <dgm:spPr/>
    </dgm:pt>
    <dgm:pt modelId="{A3581AE0-8578-4199-8116-9BD9CB083222}" type="pres">
      <dgm:prSet presAssocID="{F71B49C7-657F-417F-B8A6-C0DDCB21A5B4}" presName="node" presStyleLbl="node1" presStyleIdx="0" presStyleCnt="4">
        <dgm:presLayoutVars>
          <dgm:bulletEnabled val="1"/>
        </dgm:presLayoutVars>
      </dgm:prSet>
      <dgm:spPr/>
    </dgm:pt>
    <dgm:pt modelId="{7BD2805A-2712-4ACB-919F-BBED99458ABF}" type="pres">
      <dgm:prSet presAssocID="{03215302-1EAE-4922-8F72-9CDE525BC9EB}" presName="sibTrans" presStyleLbl="sibTrans2D1" presStyleIdx="0" presStyleCnt="3"/>
      <dgm:spPr/>
    </dgm:pt>
    <dgm:pt modelId="{0121FE90-D3A4-4319-8D22-F1414C7F53FB}" type="pres">
      <dgm:prSet presAssocID="{03215302-1EAE-4922-8F72-9CDE525BC9EB}" presName="connectorText" presStyleLbl="sibTrans2D1" presStyleIdx="0" presStyleCnt="3"/>
      <dgm:spPr/>
    </dgm:pt>
    <dgm:pt modelId="{C614A1D3-D0A3-449E-9EA8-8258F4B67269}" type="pres">
      <dgm:prSet presAssocID="{7EC2E380-54CE-43E5-A666-F1982EFEB691}" presName="node" presStyleLbl="node1" presStyleIdx="1" presStyleCnt="4">
        <dgm:presLayoutVars>
          <dgm:bulletEnabled val="1"/>
        </dgm:presLayoutVars>
      </dgm:prSet>
      <dgm:spPr/>
    </dgm:pt>
    <dgm:pt modelId="{447BCE0C-5ACF-4E07-BA86-E43FA92F3788}" type="pres">
      <dgm:prSet presAssocID="{99064590-1CC8-4B50-951A-647FBF5C5743}" presName="sibTrans" presStyleLbl="sibTrans2D1" presStyleIdx="1" presStyleCnt="3"/>
      <dgm:spPr/>
    </dgm:pt>
    <dgm:pt modelId="{19D4B550-3BBE-40AC-93CB-5DCCB15C00C8}" type="pres">
      <dgm:prSet presAssocID="{99064590-1CC8-4B50-951A-647FBF5C5743}" presName="connectorText" presStyleLbl="sibTrans2D1" presStyleIdx="1" presStyleCnt="3"/>
      <dgm:spPr/>
    </dgm:pt>
    <dgm:pt modelId="{D48D8EA9-27EC-4777-A9B2-7E8D36654D54}" type="pres">
      <dgm:prSet presAssocID="{5CA546DA-9CC1-4F30-BCE9-3D7112A0D642}" presName="node" presStyleLbl="node1" presStyleIdx="2" presStyleCnt="4">
        <dgm:presLayoutVars>
          <dgm:bulletEnabled val="1"/>
        </dgm:presLayoutVars>
      </dgm:prSet>
      <dgm:spPr/>
    </dgm:pt>
    <dgm:pt modelId="{58BD8E20-AFDB-45F2-B669-C8DF1D8676C5}" type="pres">
      <dgm:prSet presAssocID="{A9BF5CF6-D687-431A-BEC4-41940D31C778}" presName="sibTrans" presStyleLbl="sibTrans2D1" presStyleIdx="2" presStyleCnt="3"/>
      <dgm:spPr/>
    </dgm:pt>
    <dgm:pt modelId="{46883543-19CE-4C46-B423-EEFB9132A4F3}" type="pres">
      <dgm:prSet presAssocID="{A9BF5CF6-D687-431A-BEC4-41940D31C778}" presName="connectorText" presStyleLbl="sibTrans2D1" presStyleIdx="2" presStyleCnt="3"/>
      <dgm:spPr/>
    </dgm:pt>
    <dgm:pt modelId="{EB81E03A-6D29-4548-973F-CD6D663AE23E}" type="pres">
      <dgm:prSet presAssocID="{16247DC3-17F2-41AF-B0A6-3FB8BB9EC57D}" presName="node" presStyleLbl="node1" presStyleIdx="3" presStyleCnt="4">
        <dgm:presLayoutVars>
          <dgm:bulletEnabled val="1"/>
        </dgm:presLayoutVars>
      </dgm:prSet>
      <dgm:spPr/>
    </dgm:pt>
  </dgm:ptLst>
  <dgm:cxnLst>
    <dgm:cxn modelId="{2B2F4B0E-6D80-4B54-9CC8-38C3B9973C0E}" type="presOf" srcId="{99064590-1CC8-4B50-951A-647FBF5C5743}" destId="{19D4B550-3BBE-40AC-93CB-5DCCB15C00C8}" srcOrd="1" destOrd="0" presId="urn:microsoft.com/office/officeart/2005/8/layout/process5"/>
    <dgm:cxn modelId="{F0D94512-AF92-4637-B618-14EBCF5DFD38}" srcId="{E7A73439-DE9A-4044-93A2-2AF75B144831}" destId="{F71B49C7-657F-417F-B8A6-C0DDCB21A5B4}" srcOrd="0" destOrd="0" parTransId="{671858FF-844F-4B5F-9BD9-CF056F7FAAE3}" sibTransId="{03215302-1EAE-4922-8F72-9CDE525BC9EB}"/>
    <dgm:cxn modelId="{13C87517-0F3D-44B7-BEEE-4F5D5F1D540E}" srcId="{E7A73439-DE9A-4044-93A2-2AF75B144831}" destId="{5CA546DA-9CC1-4F30-BCE9-3D7112A0D642}" srcOrd="2" destOrd="0" parTransId="{0158B789-F92B-4355-B309-72EE8BB4DBE4}" sibTransId="{A9BF5CF6-D687-431A-BEC4-41940D31C778}"/>
    <dgm:cxn modelId="{C4B3ED30-D562-4B42-9FE1-58F1C7D04E76}" type="presOf" srcId="{03215302-1EAE-4922-8F72-9CDE525BC9EB}" destId="{0121FE90-D3A4-4319-8D22-F1414C7F53FB}" srcOrd="1" destOrd="0" presId="urn:microsoft.com/office/officeart/2005/8/layout/process5"/>
    <dgm:cxn modelId="{DA16D035-55FC-4620-8ABF-4FFA35F763C9}" type="presOf" srcId="{99064590-1CC8-4B50-951A-647FBF5C5743}" destId="{447BCE0C-5ACF-4E07-BA86-E43FA92F3788}" srcOrd="0" destOrd="0" presId="urn:microsoft.com/office/officeart/2005/8/layout/process5"/>
    <dgm:cxn modelId="{15745560-ED82-455E-B601-FC4FC2E6EFDC}" type="presOf" srcId="{5CA546DA-9CC1-4F30-BCE9-3D7112A0D642}" destId="{D48D8EA9-27EC-4777-A9B2-7E8D36654D54}" srcOrd="0" destOrd="0" presId="urn:microsoft.com/office/officeart/2005/8/layout/process5"/>
    <dgm:cxn modelId="{D6C21C54-2BDC-4805-A4AE-F8124DA2E76F}" type="presOf" srcId="{16247DC3-17F2-41AF-B0A6-3FB8BB9EC57D}" destId="{EB81E03A-6D29-4548-973F-CD6D663AE23E}" srcOrd="0" destOrd="0" presId="urn:microsoft.com/office/officeart/2005/8/layout/process5"/>
    <dgm:cxn modelId="{0F292584-242D-431C-9672-A5F4C56944B8}" type="presOf" srcId="{7EC2E380-54CE-43E5-A666-F1982EFEB691}" destId="{C614A1D3-D0A3-449E-9EA8-8258F4B67269}" srcOrd="0" destOrd="0" presId="urn:microsoft.com/office/officeart/2005/8/layout/process5"/>
    <dgm:cxn modelId="{27A9E686-B2EA-4FE8-9F53-8F00A2779588}" type="presOf" srcId="{E7A73439-DE9A-4044-93A2-2AF75B144831}" destId="{3F52CAE4-D156-4F26-B702-1A590227920E}" srcOrd="0" destOrd="0" presId="urn:microsoft.com/office/officeart/2005/8/layout/process5"/>
    <dgm:cxn modelId="{9CB05895-DC7A-492D-BAAD-C33C4AD791A7}" type="presOf" srcId="{03215302-1EAE-4922-8F72-9CDE525BC9EB}" destId="{7BD2805A-2712-4ACB-919F-BBED99458ABF}" srcOrd="0" destOrd="0" presId="urn:microsoft.com/office/officeart/2005/8/layout/process5"/>
    <dgm:cxn modelId="{1BF1CEC0-9BA1-445B-8BDA-635B3B70406B}" type="presOf" srcId="{A9BF5CF6-D687-431A-BEC4-41940D31C778}" destId="{46883543-19CE-4C46-B423-EEFB9132A4F3}" srcOrd="1" destOrd="0" presId="urn:microsoft.com/office/officeart/2005/8/layout/process5"/>
    <dgm:cxn modelId="{B8F216D4-3DE9-410A-9BDE-DB1AC1B8A8D6}" type="presOf" srcId="{F71B49C7-657F-417F-B8A6-C0DDCB21A5B4}" destId="{A3581AE0-8578-4199-8116-9BD9CB083222}" srcOrd="0" destOrd="0" presId="urn:microsoft.com/office/officeart/2005/8/layout/process5"/>
    <dgm:cxn modelId="{78F9F3D5-9E1B-492B-868E-740F943E955F}" type="presOf" srcId="{A9BF5CF6-D687-431A-BEC4-41940D31C778}" destId="{58BD8E20-AFDB-45F2-B669-C8DF1D8676C5}" srcOrd="0" destOrd="0" presId="urn:microsoft.com/office/officeart/2005/8/layout/process5"/>
    <dgm:cxn modelId="{B9E447DD-7CE2-457E-96BF-CD2ED9ADD210}" srcId="{E7A73439-DE9A-4044-93A2-2AF75B144831}" destId="{7EC2E380-54CE-43E5-A666-F1982EFEB691}" srcOrd="1" destOrd="0" parTransId="{28F8AB89-B0AF-4DA1-BC41-61A3F998CCC8}" sibTransId="{99064590-1CC8-4B50-951A-647FBF5C5743}"/>
    <dgm:cxn modelId="{FB923FFC-4C3C-41F8-8812-624FD814457C}" srcId="{E7A73439-DE9A-4044-93A2-2AF75B144831}" destId="{16247DC3-17F2-41AF-B0A6-3FB8BB9EC57D}" srcOrd="3" destOrd="0" parTransId="{41B967D3-04DE-4A82-BBB4-CE1E8EA6010B}" sibTransId="{66B26478-6C79-4512-A986-C1DB0BB00646}"/>
    <dgm:cxn modelId="{CC3550C7-835C-4EA0-8192-ABDB516BB976}" type="presParOf" srcId="{3F52CAE4-D156-4F26-B702-1A590227920E}" destId="{A3581AE0-8578-4199-8116-9BD9CB083222}" srcOrd="0" destOrd="0" presId="urn:microsoft.com/office/officeart/2005/8/layout/process5"/>
    <dgm:cxn modelId="{58731446-4596-4C4A-BF7D-8DEB71FC4FCB}" type="presParOf" srcId="{3F52CAE4-D156-4F26-B702-1A590227920E}" destId="{7BD2805A-2712-4ACB-919F-BBED99458ABF}" srcOrd="1" destOrd="0" presId="urn:microsoft.com/office/officeart/2005/8/layout/process5"/>
    <dgm:cxn modelId="{5A032899-0B0C-4E0F-8881-5AFD15AE6BA6}" type="presParOf" srcId="{7BD2805A-2712-4ACB-919F-BBED99458ABF}" destId="{0121FE90-D3A4-4319-8D22-F1414C7F53FB}" srcOrd="0" destOrd="0" presId="urn:microsoft.com/office/officeart/2005/8/layout/process5"/>
    <dgm:cxn modelId="{AB7F6E04-4576-4F31-8CAD-5B619EA8BF70}" type="presParOf" srcId="{3F52CAE4-D156-4F26-B702-1A590227920E}" destId="{C614A1D3-D0A3-449E-9EA8-8258F4B67269}" srcOrd="2" destOrd="0" presId="urn:microsoft.com/office/officeart/2005/8/layout/process5"/>
    <dgm:cxn modelId="{FBBEE949-BBC2-4FE5-8F0C-196752C0AA6A}" type="presParOf" srcId="{3F52CAE4-D156-4F26-B702-1A590227920E}" destId="{447BCE0C-5ACF-4E07-BA86-E43FA92F3788}" srcOrd="3" destOrd="0" presId="urn:microsoft.com/office/officeart/2005/8/layout/process5"/>
    <dgm:cxn modelId="{5F546CD5-6351-41AE-938D-BF14D45C248E}" type="presParOf" srcId="{447BCE0C-5ACF-4E07-BA86-E43FA92F3788}" destId="{19D4B550-3BBE-40AC-93CB-5DCCB15C00C8}" srcOrd="0" destOrd="0" presId="urn:microsoft.com/office/officeart/2005/8/layout/process5"/>
    <dgm:cxn modelId="{F3E193DC-081F-4147-87A8-4948ACFBF31C}" type="presParOf" srcId="{3F52CAE4-D156-4F26-B702-1A590227920E}" destId="{D48D8EA9-27EC-4777-A9B2-7E8D36654D54}" srcOrd="4" destOrd="0" presId="urn:microsoft.com/office/officeart/2005/8/layout/process5"/>
    <dgm:cxn modelId="{B345C733-C78C-496F-8F15-56DDBAD25CC9}" type="presParOf" srcId="{3F52CAE4-D156-4F26-B702-1A590227920E}" destId="{58BD8E20-AFDB-45F2-B669-C8DF1D8676C5}" srcOrd="5" destOrd="0" presId="urn:microsoft.com/office/officeart/2005/8/layout/process5"/>
    <dgm:cxn modelId="{A95522A9-444F-4472-81A1-3C9C9A67190B}" type="presParOf" srcId="{58BD8E20-AFDB-45F2-B669-C8DF1D8676C5}" destId="{46883543-19CE-4C46-B423-EEFB9132A4F3}" srcOrd="0" destOrd="0" presId="urn:microsoft.com/office/officeart/2005/8/layout/process5"/>
    <dgm:cxn modelId="{B5B98B10-C37A-4B3D-BB2E-C3A5B6FE86BA}" type="presParOf" srcId="{3F52CAE4-D156-4F26-B702-1A590227920E}" destId="{EB81E03A-6D29-4548-973F-CD6D663AE23E}" srcOrd="6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CEDF1D8-6AC4-49DD-A684-DB31DA363E0D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F18EE1AE-84C0-45E2-AF32-AD18FC32E5D0}">
      <dgm:prSet/>
      <dgm:spPr/>
      <dgm:t>
        <a:bodyPr/>
        <a:lstStyle/>
        <a:p>
          <a:r>
            <a:rPr lang="en-US"/>
            <a:t>Tavanet përfundimtare mbështesin:</a:t>
          </a:r>
        </a:p>
      </dgm:t>
    </dgm:pt>
    <dgm:pt modelId="{D92B7DAF-87F5-4E60-B87F-659E947874B9}" type="parTrans" cxnId="{882EF840-BC14-4630-ADEC-D33A881E8145}">
      <dgm:prSet/>
      <dgm:spPr/>
      <dgm:t>
        <a:bodyPr/>
        <a:lstStyle/>
        <a:p>
          <a:endParaRPr lang="en-US"/>
        </a:p>
      </dgm:t>
    </dgm:pt>
    <dgm:pt modelId="{D44EF7A1-C387-47A3-8F81-5AA241AC4FB6}" type="sibTrans" cxnId="{882EF840-BC14-4630-ADEC-D33A881E8145}">
      <dgm:prSet/>
      <dgm:spPr/>
      <dgm:t>
        <a:bodyPr/>
        <a:lstStyle/>
        <a:p>
          <a:endParaRPr lang="en-US"/>
        </a:p>
      </dgm:t>
    </dgm:pt>
    <dgm:pt modelId="{3FEE2021-A600-4952-86EA-25AE99955CAE}">
      <dgm:prSet/>
      <dgm:spPr/>
      <dgm:t>
        <a:bodyPr/>
        <a:lstStyle/>
        <a:p>
          <a:r>
            <a:rPr lang="en-US"/>
            <a:t>• Ruajtjen e ekuilibrit financiar</a:t>
          </a:r>
        </a:p>
      </dgm:t>
    </dgm:pt>
    <dgm:pt modelId="{0E208DEB-B62D-402C-B299-E86FCEED945F}" type="parTrans" cxnId="{74E901C2-40BD-4F7B-878F-0373A11D2271}">
      <dgm:prSet/>
      <dgm:spPr/>
      <dgm:t>
        <a:bodyPr/>
        <a:lstStyle/>
        <a:p>
          <a:endParaRPr lang="en-US"/>
        </a:p>
      </dgm:t>
    </dgm:pt>
    <dgm:pt modelId="{FF259E2D-DB22-4F87-809D-921DB4F6AB9C}" type="sibTrans" cxnId="{74E901C2-40BD-4F7B-878F-0373A11D2271}">
      <dgm:prSet/>
      <dgm:spPr/>
      <dgm:t>
        <a:bodyPr/>
        <a:lstStyle/>
        <a:p>
          <a:endParaRPr lang="en-US"/>
        </a:p>
      </dgm:t>
    </dgm:pt>
    <dgm:pt modelId="{5F1A5D50-60FE-4784-91FF-C84A3B4E2958}">
      <dgm:prSet/>
      <dgm:spPr/>
      <dgm:t>
        <a:bodyPr/>
        <a:lstStyle/>
        <a:p>
          <a:r>
            <a:rPr lang="en-US"/>
            <a:t>• Rritjen e investimeve publike</a:t>
          </a:r>
        </a:p>
      </dgm:t>
    </dgm:pt>
    <dgm:pt modelId="{6A963D88-EF65-4251-A2E1-D72F9A487B57}" type="parTrans" cxnId="{C0809AA7-F7FF-4FD1-94B4-A40E53AD181C}">
      <dgm:prSet/>
      <dgm:spPr/>
      <dgm:t>
        <a:bodyPr/>
        <a:lstStyle/>
        <a:p>
          <a:endParaRPr lang="en-US"/>
        </a:p>
      </dgm:t>
    </dgm:pt>
    <dgm:pt modelId="{EA6FB9F1-8637-4883-8E61-B664082EA93F}" type="sibTrans" cxnId="{C0809AA7-F7FF-4FD1-94B4-A40E53AD181C}">
      <dgm:prSet/>
      <dgm:spPr/>
      <dgm:t>
        <a:bodyPr/>
        <a:lstStyle/>
        <a:p>
          <a:endParaRPr lang="en-US"/>
        </a:p>
      </dgm:t>
    </dgm:pt>
    <dgm:pt modelId="{14A2F73C-7F03-4126-8D31-6B7F8A7DDC4C}">
      <dgm:prSet/>
      <dgm:spPr/>
      <dgm:t>
        <a:bodyPr/>
        <a:lstStyle/>
        <a:p>
          <a:r>
            <a:rPr lang="en-US"/>
            <a:t>• Përmirësimin e shërbimeve ndaj qytetarëve</a:t>
          </a:r>
        </a:p>
      </dgm:t>
    </dgm:pt>
    <dgm:pt modelId="{9949712D-FF9C-4671-949C-BA85B4C37BAA}" type="parTrans" cxnId="{8B9D7FD0-6ACF-45CE-939B-A3A4DF4E9411}">
      <dgm:prSet/>
      <dgm:spPr/>
      <dgm:t>
        <a:bodyPr/>
        <a:lstStyle/>
        <a:p>
          <a:endParaRPr lang="en-US"/>
        </a:p>
      </dgm:t>
    </dgm:pt>
    <dgm:pt modelId="{7E46430F-D2E9-41B7-8361-3C1DB940ADE4}" type="sibTrans" cxnId="{8B9D7FD0-6ACF-45CE-939B-A3A4DF4E9411}">
      <dgm:prSet/>
      <dgm:spPr/>
      <dgm:t>
        <a:bodyPr/>
        <a:lstStyle/>
        <a:p>
          <a:endParaRPr lang="en-US"/>
        </a:p>
      </dgm:t>
    </dgm:pt>
    <dgm:pt modelId="{6453ADB9-B92A-4AFD-9D55-3DE3E9949767}">
      <dgm:prSet/>
      <dgm:spPr/>
      <dgm:t>
        <a:bodyPr/>
        <a:lstStyle/>
        <a:p>
          <a:r>
            <a:rPr lang="en-US"/>
            <a:t>• Planifikim realist dhe të zbatueshëm</a:t>
          </a:r>
        </a:p>
      </dgm:t>
    </dgm:pt>
    <dgm:pt modelId="{45AD7CBC-AB9C-4227-ACCA-EADA85724C0B}" type="parTrans" cxnId="{3B337C25-EAC5-4C4D-AF54-37C5FF485A96}">
      <dgm:prSet/>
      <dgm:spPr/>
      <dgm:t>
        <a:bodyPr/>
        <a:lstStyle/>
        <a:p>
          <a:endParaRPr lang="en-US"/>
        </a:p>
      </dgm:t>
    </dgm:pt>
    <dgm:pt modelId="{AFF5BB1A-7F43-4416-8A4B-C75E2534CE97}" type="sibTrans" cxnId="{3B337C25-EAC5-4C4D-AF54-37C5FF485A96}">
      <dgm:prSet/>
      <dgm:spPr/>
      <dgm:t>
        <a:bodyPr/>
        <a:lstStyle/>
        <a:p>
          <a:endParaRPr lang="en-US"/>
        </a:p>
      </dgm:t>
    </dgm:pt>
    <dgm:pt modelId="{C812BC4F-4474-461E-BEBB-4EBEA7984BA3}" type="pres">
      <dgm:prSet presAssocID="{8CEDF1D8-6AC4-49DD-A684-DB31DA363E0D}" presName="diagram" presStyleCnt="0">
        <dgm:presLayoutVars>
          <dgm:dir/>
          <dgm:resizeHandles val="exact"/>
        </dgm:presLayoutVars>
      </dgm:prSet>
      <dgm:spPr/>
    </dgm:pt>
    <dgm:pt modelId="{033FBD02-33E7-4D1D-8824-5CA2E828ADEE}" type="pres">
      <dgm:prSet presAssocID="{F18EE1AE-84C0-45E2-AF32-AD18FC32E5D0}" presName="node" presStyleLbl="node1" presStyleIdx="0" presStyleCnt="5">
        <dgm:presLayoutVars>
          <dgm:bulletEnabled val="1"/>
        </dgm:presLayoutVars>
      </dgm:prSet>
      <dgm:spPr/>
    </dgm:pt>
    <dgm:pt modelId="{8421A8C5-FB4D-4E28-A725-04C97C99B8F6}" type="pres">
      <dgm:prSet presAssocID="{D44EF7A1-C387-47A3-8F81-5AA241AC4FB6}" presName="sibTrans" presStyleCnt="0"/>
      <dgm:spPr/>
    </dgm:pt>
    <dgm:pt modelId="{DE346DDE-F4F2-4FCE-B649-848379F1F391}" type="pres">
      <dgm:prSet presAssocID="{3FEE2021-A600-4952-86EA-25AE99955CAE}" presName="node" presStyleLbl="node1" presStyleIdx="1" presStyleCnt="5">
        <dgm:presLayoutVars>
          <dgm:bulletEnabled val="1"/>
        </dgm:presLayoutVars>
      </dgm:prSet>
      <dgm:spPr/>
    </dgm:pt>
    <dgm:pt modelId="{543BFB3C-3335-4D25-988E-8FD2E5D51C58}" type="pres">
      <dgm:prSet presAssocID="{FF259E2D-DB22-4F87-809D-921DB4F6AB9C}" presName="sibTrans" presStyleCnt="0"/>
      <dgm:spPr/>
    </dgm:pt>
    <dgm:pt modelId="{A39890D9-7DF4-42B1-A0FA-893C89EA27D9}" type="pres">
      <dgm:prSet presAssocID="{5F1A5D50-60FE-4784-91FF-C84A3B4E2958}" presName="node" presStyleLbl="node1" presStyleIdx="2" presStyleCnt="5">
        <dgm:presLayoutVars>
          <dgm:bulletEnabled val="1"/>
        </dgm:presLayoutVars>
      </dgm:prSet>
      <dgm:spPr/>
    </dgm:pt>
    <dgm:pt modelId="{A004A3B9-4899-4DE6-980C-5D5E8CD8B6E1}" type="pres">
      <dgm:prSet presAssocID="{EA6FB9F1-8637-4883-8E61-B664082EA93F}" presName="sibTrans" presStyleCnt="0"/>
      <dgm:spPr/>
    </dgm:pt>
    <dgm:pt modelId="{204C2FDC-19DF-4CDF-BB9D-1096D44B61CD}" type="pres">
      <dgm:prSet presAssocID="{14A2F73C-7F03-4126-8D31-6B7F8A7DDC4C}" presName="node" presStyleLbl="node1" presStyleIdx="3" presStyleCnt="5">
        <dgm:presLayoutVars>
          <dgm:bulletEnabled val="1"/>
        </dgm:presLayoutVars>
      </dgm:prSet>
      <dgm:spPr/>
    </dgm:pt>
    <dgm:pt modelId="{EE2EDA05-90EB-4BB7-9480-0DB1F1DD3E4C}" type="pres">
      <dgm:prSet presAssocID="{7E46430F-D2E9-41B7-8361-3C1DB940ADE4}" presName="sibTrans" presStyleCnt="0"/>
      <dgm:spPr/>
    </dgm:pt>
    <dgm:pt modelId="{B1953902-6108-4CA9-BAD7-358F9099E1BC}" type="pres">
      <dgm:prSet presAssocID="{6453ADB9-B92A-4AFD-9D55-3DE3E9949767}" presName="node" presStyleLbl="node1" presStyleIdx="4" presStyleCnt="5">
        <dgm:presLayoutVars>
          <dgm:bulletEnabled val="1"/>
        </dgm:presLayoutVars>
      </dgm:prSet>
      <dgm:spPr/>
    </dgm:pt>
  </dgm:ptLst>
  <dgm:cxnLst>
    <dgm:cxn modelId="{3B337C25-EAC5-4C4D-AF54-37C5FF485A96}" srcId="{8CEDF1D8-6AC4-49DD-A684-DB31DA363E0D}" destId="{6453ADB9-B92A-4AFD-9D55-3DE3E9949767}" srcOrd="4" destOrd="0" parTransId="{45AD7CBC-AB9C-4227-ACCA-EADA85724C0B}" sibTransId="{AFF5BB1A-7F43-4416-8A4B-C75E2534CE97}"/>
    <dgm:cxn modelId="{E0C37830-B336-4B93-AA2F-A62D968EDFE3}" type="presOf" srcId="{8CEDF1D8-6AC4-49DD-A684-DB31DA363E0D}" destId="{C812BC4F-4474-461E-BEBB-4EBEA7984BA3}" srcOrd="0" destOrd="0" presId="urn:microsoft.com/office/officeart/2005/8/layout/default"/>
    <dgm:cxn modelId="{8844AE3D-066F-46AF-A340-24380CF21356}" type="presOf" srcId="{3FEE2021-A600-4952-86EA-25AE99955CAE}" destId="{DE346DDE-F4F2-4FCE-B649-848379F1F391}" srcOrd="0" destOrd="0" presId="urn:microsoft.com/office/officeart/2005/8/layout/default"/>
    <dgm:cxn modelId="{882EF840-BC14-4630-ADEC-D33A881E8145}" srcId="{8CEDF1D8-6AC4-49DD-A684-DB31DA363E0D}" destId="{F18EE1AE-84C0-45E2-AF32-AD18FC32E5D0}" srcOrd="0" destOrd="0" parTransId="{D92B7DAF-87F5-4E60-B87F-659E947874B9}" sibTransId="{D44EF7A1-C387-47A3-8F81-5AA241AC4FB6}"/>
    <dgm:cxn modelId="{3A2B7466-21F6-4C4A-A25C-C4486C0857B2}" type="presOf" srcId="{14A2F73C-7F03-4126-8D31-6B7F8A7DDC4C}" destId="{204C2FDC-19DF-4CDF-BB9D-1096D44B61CD}" srcOrd="0" destOrd="0" presId="urn:microsoft.com/office/officeart/2005/8/layout/default"/>
    <dgm:cxn modelId="{1DD9C255-4F08-4FDE-836A-E69DDBBFD6DC}" type="presOf" srcId="{6453ADB9-B92A-4AFD-9D55-3DE3E9949767}" destId="{B1953902-6108-4CA9-BAD7-358F9099E1BC}" srcOrd="0" destOrd="0" presId="urn:microsoft.com/office/officeart/2005/8/layout/default"/>
    <dgm:cxn modelId="{FC9C5F99-CA6D-4E8B-A2A6-34996B3EE3A3}" type="presOf" srcId="{F18EE1AE-84C0-45E2-AF32-AD18FC32E5D0}" destId="{033FBD02-33E7-4D1D-8824-5CA2E828ADEE}" srcOrd="0" destOrd="0" presId="urn:microsoft.com/office/officeart/2005/8/layout/default"/>
    <dgm:cxn modelId="{C0809AA7-F7FF-4FD1-94B4-A40E53AD181C}" srcId="{8CEDF1D8-6AC4-49DD-A684-DB31DA363E0D}" destId="{5F1A5D50-60FE-4784-91FF-C84A3B4E2958}" srcOrd="2" destOrd="0" parTransId="{6A963D88-EF65-4251-A2E1-D72F9A487B57}" sibTransId="{EA6FB9F1-8637-4883-8E61-B664082EA93F}"/>
    <dgm:cxn modelId="{74E901C2-40BD-4F7B-878F-0373A11D2271}" srcId="{8CEDF1D8-6AC4-49DD-A684-DB31DA363E0D}" destId="{3FEE2021-A600-4952-86EA-25AE99955CAE}" srcOrd="1" destOrd="0" parTransId="{0E208DEB-B62D-402C-B299-E86FCEED945F}" sibTransId="{FF259E2D-DB22-4F87-809D-921DB4F6AB9C}"/>
    <dgm:cxn modelId="{060E0CC6-8CDD-4619-BD75-2AF0F98D3B53}" type="presOf" srcId="{5F1A5D50-60FE-4784-91FF-C84A3B4E2958}" destId="{A39890D9-7DF4-42B1-A0FA-893C89EA27D9}" srcOrd="0" destOrd="0" presId="urn:microsoft.com/office/officeart/2005/8/layout/default"/>
    <dgm:cxn modelId="{8B9D7FD0-6ACF-45CE-939B-A3A4DF4E9411}" srcId="{8CEDF1D8-6AC4-49DD-A684-DB31DA363E0D}" destId="{14A2F73C-7F03-4126-8D31-6B7F8A7DDC4C}" srcOrd="3" destOrd="0" parTransId="{9949712D-FF9C-4671-949C-BA85B4C37BAA}" sibTransId="{7E46430F-D2E9-41B7-8361-3C1DB940ADE4}"/>
    <dgm:cxn modelId="{01810DA5-13CE-455A-B398-B5C8861F3B76}" type="presParOf" srcId="{C812BC4F-4474-461E-BEBB-4EBEA7984BA3}" destId="{033FBD02-33E7-4D1D-8824-5CA2E828ADEE}" srcOrd="0" destOrd="0" presId="urn:microsoft.com/office/officeart/2005/8/layout/default"/>
    <dgm:cxn modelId="{21CE5C25-EFD9-4764-AC6C-1BBAFA75BE77}" type="presParOf" srcId="{C812BC4F-4474-461E-BEBB-4EBEA7984BA3}" destId="{8421A8C5-FB4D-4E28-A725-04C97C99B8F6}" srcOrd="1" destOrd="0" presId="urn:microsoft.com/office/officeart/2005/8/layout/default"/>
    <dgm:cxn modelId="{1F83AC90-E027-401F-9D7A-496235D48B13}" type="presParOf" srcId="{C812BC4F-4474-461E-BEBB-4EBEA7984BA3}" destId="{DE346DDE-F4F2-4FCE-B649-848379F1F391}" srcOrd="2" destOrd="0" presId="urn:microsoft.com/office/officeart/2005/8/layout/default"/>
    <dgm:cxn modelId="{E11AF269-3075-4E16-908B-AE5F1A1F8C98}" type="presParOf" srcId="{C812BC4F-4474-461E-BEBB-4EBEA7984BA3}" destId="{543BFB3C-3335-4D25-988E-8FD2E5D51C58}" srcOrd="3" destOrd="0" presId="urn:microsoft.com/office/officeart/2005/8/layout/default"/>
    <dgm:cxn modelId="{EE57EB71-4749-48A4-88A0-E01E1902C142}" type="presParOf" srcId="{C812BC4F-4474-461E-BEBB-4EBEA7984BA3}" destId="{A39890D9-7DF4-42B1-A0FA-893C89EA27D9}" srcOrd="4" destOrd="0" presId="urn:microsoft.com/office/officeart/2005/8/layout/default"/>
    <dgm:cxn modelId="{ABFC3305-BC90-41A9-84E8-713830A7DF71}" type="presParOf" srcId="{C812BC4F-4474-461E-BEBB-4EBEA7984BA3}" destId="{A004A3B9-4899-4DE6-980C-5D5E8CD8B6E1}" srcOrd="5" destOrd="0" presId="urn:microsoft.com/office/officeart/2005/8/layout/default"/>
    <dgm:cxn modelId="{BE79C116-9C30-4CF2-B1D1-45B9D7EC76E4}" type="presParOf" srcId="{C812BC4F-4474-461E-BEBB-4EBEA7984BA3}" destId="{204C2FDC-19DF-4CDF-BB9D-1096D44B61CD}" srcOrd="6" destOrd="0" presId="urn:microsoft.com/office/officeart/2005/8/layout/default"/>
    <dgm:cxn modelId="{76233DB8-2A5E-467E-BEE6-1CE8C34D105F}" type="presParOf" srcId="{C812BC4F-4474-461E-BEBB-4EBEA7984BA3}" destId="{EE2EDA05-90EB-4BB7-9480-0DB1F1DD3E4C}" srcOrd="7" destOrd="0" presId="urn:microsoft.com/office/officeart/2005/8/layout/default"/>
    <dgm:cxn modelId="{6EDC1AD9-CA7E-42DC-B11E-19182FF4CBE8}" type="presParOf" srcId="{C812BC4F-4474-461E-BEBB-4EBEA7984BA3}" destId="{B1953902-6108-4CA9-BAD7-358F9099E1BC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91006D-F89C-4B6D-B197-ECB58D802693}">
      <dsp:nvSpPr>
        <dsp:cNvPr id="0" name=""/>
        <dsp:cNvSpPr/>
      </dsp:nvSpPr>
      <dsp:spPr>
        <a:xfrm>
          <a:off x="0" y="4515036"/>
          <a:ext cx="4697730" cy="987779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Zgjerimin e bazës së tatimpaguesve</a:t>
          </a:r>
        </a:p>
      </dsp:txBody>
      <dsp:txXfrm>
        <a:off x="0" y="4515036"/>
        <a:ext cx="4697730" cy="987779"/>
      </dsp:txXfrm>
    </dsp:sp>
    <dsp:sp modelId="{DAD78819-DF2D-467D-BF68-3E119386D338}">
      <dsp:nvSpPr>
        <dsp:cNvPr id="0" name=""/>
        <dsp:cNvSpPr/>
      </dsp:nvSpPr>
      <dsp:spPr>
        <a:xfrm rot="10800000">
          <a:off x="0" y="3010648"/>
          <a:ext cx="4697730" cy="1519205"/>
        </a:xfrm>
        <a:prstGeom prst="upArrowCallou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/>
            <a:t>Mbledhjen</a:t>
          </a:r>
          <a:r>
            <a:rPr lang="en-US" sz="1800" kern="1200" dirty="0"/>
            <a:t> e </a:t>
          </a:r>
          <a:r>
            <a:rPr lang="en-US" sz="1800" kern="1200" dirty="0" err="1"/>
            <a:t>detyrimeve</a:t>
          </a:r>
          <a:r>
            <a:rPr lang="en-US" sz="1800" kern="1200" dirty="0"/>
            <a:t> </a:t>
          </a:r>
          <a:r>
            <a:rPr lang="en-US" sz="1800" kern="1200" dirty="0" err="1"/>
            <a:t>të</a:t>
          </a:r>
          <a:r>
            <a:rPr lang="en-US" sz="1800" kern="1200" dirty="0"/>
            <a:t> </a:t>
          </a:r>
          <a:r>
            <a:rPr lang="en-US" sz="1800" kern="1200" dirty="0" err="1"/>
            <a:t>prapambetura</a:t>
          </a:r>
          <a:endParaRPr lang="en-US" sz="1800" kern="1200" dirty="0"/>
        </a:p>
      </dsp:txBody>
      <dsp:txXfrm rot="10800000">
        <a:off x="0" y="3010648"/>
        <a:ext cx="4697730" cy="987134"/>
      </dsp:txXfrm>
    </dsp:sp>
    <dsp:sp modelId="{A3B364A0-11A0-4D43-BBE2-4E0F4743F403}">
      <dsp:nvSpPr>
        <dsp:cNvPr id="0" name=""/>
        <dsp:cNvSpPr/>
      </dsp:nvSpPr>
      <dsp:spPr>
        <a:xfrm rot="10800000">
          <a:off x="0" y="1506259"/>
          <a:ext cx="4697730" cy="1519205"/>
        </a:xfrm>
        <a:prstGeom prst="upArrowCallou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/>
            <a:t>Rritja</a:t>
          </a:r>
          <a:r>
            <a:rPr lang="en-US" sz="1800" kern="1200" dirty="0"/>
            <a:t> e </a:t>
          </a:r>
          <a:r>
            <a:rPr lang="en-US" sz="1800" kern="1200" dirty="0" err="1"/>
            <a:t>të</a:t>
          </a:r>
          <a:r>
            <a:rPr lang="en-US" sz="1800" kern="1200" dirty="0"/>
            <a:t> </a:t>
          </a:r>
          <a:r>
            <a:rPr lang="en-US" sz="1800" kern="1200" dirty="0" err="1"/>
            <a:t>ardhura</a:t>
          </a:r>
          <a:r>
            <a:rPr lang="en-US" sz="1800" kern="1200" dirty="0"/>
            <a:t> </a:t>
          </a:r>
          <a:r>
            <a:rPr lang="en-US" sz="1800" kern="1200" dirty="0" err="1"/>
            <a:t>mbështet</a:t>
          </a:r>
          <a:r>
            <a:rPr lang="en-US" sz="1800" kern="1200" dirty="0"/>
            <a:t> </a:t>
          </a:r>
          <a:r>
            <a:rPr lang="en-US" sz="1800" kern="1200" dirty="0" err="1"/>
            <a:t>në</a:t>
          </a:r>
          <a:r>
            <a:rPr lang="en-US" sz="1800" kern="1200" dirty="0"/>
            <a:t>:</a:t>
          </a:r>
        </a:p>
      </dsp:txBody>
      <dsp:txXfrm rot="10800000">
        <a:off x="0" y="1506259"/>
        <a:ext cx="4697730" cy="987134"/>
      </dsp:txXfrm>
    </dsp:sp>
    <dsp:sp modelId="{4082B9EA-BAE6-44BF-A830-5F0099F9D2FA}">
      <dsp:nvSpPr>
        <dsp:cNvPr id="0" name=""/>
        <dsp:cNvSpPr/>
      </dsp:nvSpPr>
      <dsp:spPr>
        <a:xfrm rot="10800000">
          <a:off x="0" y="1871"/>
          <a:ext cx="4697730" cy="1519205"/>
        </a:xfrm>
        <a:prstGeom prst="upArrowCallou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Të ardhurat vendore:</a:t>
          </a:r>
        </a:p>
      </dsp:txBody>
      <dsp:txXfrm rot="-10800000">
        <a:off x="0" y="1871"/>
        <a:ext cx="4697730" cy="533241"/>
      </dsp:txXfrm>
    </dsp:sp>
    <dsp:sp modelId="{B9E13FC9-BA09-485D-960D-DBCFDB9E5D19}">
      <dsp:nvSpPr>
        <dsp:cNvPr id="0" name=""/>
        <dsp:cNvSpPr/>
      </dsp:nvSpPr>
      <dsp:spPr>
        <a:xfrm>
          <a:off x="2293" y="535112"/>
          <a:ext cx="1564380" cy="454242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Viti  2027: 619,924 mijë lekë</a:t>
          </a:r>
        </a:p>
      </dsp:txBody>
      <dsp:txXfrm>
        <a:off x="2293" y="535112"/>
        <a:ext cx="1564380" cy="454242"/>
      </dsp:txXfrm>
    </dsp:sp>
    <dsp:sp modelId="{48604055-87BD-4728-8031-A8C1F16F28B3}">
      <dsp:nvSpPr>
        <dsp:cNvPr id="0" name=""/>
        <dsp:cNvSpPr/>
      </dsp:nvSpPr>
      <dsp:spPr>
        <a:xfrm>
          <a:off x="1566674" y="535112"/>
          <a:ext cx="1564380" cy="454242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Viti 2028: 590,956 mijë lekë</a:t>
          </a:r>
        </a:p>
      </dsp:txBody>
      <dsp:txXfrm>
        <a:off x="1566674" y="535112"/>
        <a:ext cx="1564380" cy="454242"/>
      </dsp:txXfrm>
    </dsp:sp>
    <dsp:sp modelId="{59BBD564-48C6-4643-BF15-03C2F7AD247E}">
      <dsp:nvSpPr>
        <dsp:cNvPr id="0" name=""/>
        <dsp:cNvSpPr/>
      </dsp:nvSpPr>
      <dsp:spPr>
        <a:xfrm>
          <a:off x="3131055" y="535112"/>
          <a:ext cx="1564380" cy="454242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Viti 2029: 580,236 mijë lekë</a:t>
          </a:r>
        </a:p>
      </dsp:txBody>
      <dsp:txXfrm>
        <a:off x="3131055" y="535112"/>
        <a:ext cx="1564380" cy="45424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3CA4E7-DE52-4142-AE67-313419F5D5B4}">
      <dsp:nvSpPr>
        <dsp:cNvPr id="0" name=""/>
        <dsp:cNvSpPr/>
      </dsp:nvSpPr>
      <dsp:spPr>
        <a:xfrm>
          <a:off x="1005925" y="3034"/>
          <a:ext cx="1668708" cy="100122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Shpenzimet sipas klasifikimit ekonomik:</a:t>
          </a:r>
        </a:p>
      </dsp:txBody>
      <dsp:txXfrm>
        <a:off x="1035250" y="32359"/>
        <a:ext cx="1610058" cy="942575"/>
      </dsp:txXfrm>
    </dsp:sp>
    <dsp:sp modelId="{91885A41-7343-40D5-9B2B-8F28A55B6DD1}">
      <dsp:nvSpPr>
        <dsp:cNvPr id="0" name=""/>
        <dsp:cNvSpPr/>
      </dsp:nvSpPr>
      <dsp:spPr>
        <a:xfrm>
          <a:off x="2821480" y="296727"/>
          <a:ext cx="353766" cy="41383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200" kern="1200"/>
        </a:p>
      </dsp:txBody>
      <dsp:txXfrm>
        <a:off x="2821480" y="379495"/>
        <a:ext cx="247636" cy="248303"/>
      </dsp:txXfrm>
    </dsp:sp>
    <dsp:sp modelId="{03E8A853-A8DF-48CE-9F49-6B2C43EA329D}">
      <dsp:nvSpPr>
        <dsp:cNvPr id="0" name=""/>
        <dsp:cNvSpPr/>
      </dsp:nvSpPr>
      <dsp:spPr>
        <a:xfrm>
          <a:off x="3342117" y="3034"/>
          <a:ext cx="1668708" cy="100122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• Paga </a:t>
          </a:r>
          <a:r>
            <a:rPr lang="en-US" sz="1600" kern="1200" dirty="0" err="1"/>
            <a:t>dhe</a:t>
          </a:r>
          <a:r>
            <a:rPr lang="en-US" sz="1600" kern="1200" dirty="0"/>
            <a:t> </a:t>
          </a:r>
          <a:r>
            <a:rPr lang="en-US" sz="1600" kern="1200" dirty="0" err="1"/>
            <a:t>sigurime</a:t>
          </a:r>
          <a:r>
            <a:rPr lang="en-US" sz="1600" kern="1200" dirty="0"/>
            <a:t>: 414,164 </a:t>
          </a:r>
          <a:r>
            <a:rPr lang="en-US" sz="1600" kern="1200" dirty="0" err="1"/>
            <a:t>mijë</a:t>
          </a:r>
          <a:r>
            <a:rPr lang="en-US" sz="1600" kern="1200" dirty="0"/>
            <a:t> </a:t>
          </a:r>
          <a:r>
            <a:rPr lang="en-US" sz="1600" kern="1200" dirty="0" err="1"/>
            <a:t>lekë</a:t>
          </a:r>
          <a:r>
            <a:rPr lang="en-US" sz="1600" kern="1200" dirty="0"/>
            <a:t>/vit</a:t>
          </a:r>
        </a:p>
      </dsp:txBody>
      <dsp:txXfrm>
        <a:off x="3371442" y="32359"/>
        <a:ext cx="1610058" cy="942575"/>
      </dsp:txXfrm>
    </dsp:sp>
    <dsp:sp modelId="{51F60B2B-9E10-43A9-B9DF-85FAA41D7A87}">
      <dsp:nvSpPr>
        <dsp:cNvPr id="0" name=""/>
        <dsp:cNvSpPr/>
      </dsp:nvSpPr>
      <dsp:spPr>
        <a:xfrm rot="5400000">
          <a:off x="3999588" y="1121069"/>
          <a:ext cx="353766" cy="41383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200" kern="1200"/>
        </a:p>
      </dsp:txBody>
      <dsp:txXfrm rot="-5400000">
        <a:off x="4052320" y="1151105"/>
        <a:ext cx="248303" cy="247636"/>
      </dsp:txXfrm>
    </dsp:sp>
    <dsp:sp modelId="{378782B0-CE62-48B8-B0E3-BEE0D359AE52}">
      <dsp:nvSpPr>
        <dsp:cNvPr id="0" name=""/>
        <dsp:cNvSpPr/>
      </dsp:nvSpPr>
      <dsp:spPr>
        <a:xfrm>
          <a:off x="3342117" y="1671742"/>
          <a:ext cx="1668708" cy="100122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• Shpenzime operative: 191,799–214,845 mijë lekë</a:t>
          </a:r>
        </a:p>
      </dsp:txBody>
      <dsp:txXfrm>
        <a:off x="3371442" y="1701067"/>
        <a:ext cx="1610058" cy="942575"/>
      </dsp:txXfrm>
    </dsp:sp>
    <dsp:sp modelId="{0E7CA059-4A23-4B3F-91AA-FEA6019C3B21}">
      <dsp:nvSpPr>
        <dsp:cNvPr id="0" name=""/>
        <dsp:cNvSpPr/>
      </dsp:nvSpPr>
      <dsp:spPr>
        <a:xfrm rot="10800000">
          <a:off x="2841505" y="1965435"/>
          <a:ext cx="353766" cy="41383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200" kern="1200"/>
        </a:p>
      </dsp:txBody>
      <dsp:txXfrm rot="10800000">
        <a:off x="2947635" y="2048203"/>
        <a:ext cx="247636" cy="248303"/>
      </dsp:txXfrm>
    </dsp:sp>
    <dsp:sp modelId="{061E4A2C-D4E3-4A40-A40D-F45CC919BF64}">
      <dsp:nvSpPr>
        <dsp:cNvPr id="0" name=""/>
        <dsp:cNvSpPr/>
      </dsp:nvSpPr>
      <dsp:spPr>
        <a:xfrm>
          <a:off x="1005925" y="1671742"/>
          <a:ext cx="1668708" cy="100122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• Investime </a:t>
          </a:r>
          <a:r>
            <a:rPr lang="en-US" sz="1600" kern="1200" dirty="0" err="1"/>
            <a:t>kapitale</a:t>
          </a:r>
          <a:r>
            <a:rPr lang="en-US" sz="1600" kern="1200" dirty="0"/>
            <a:t>: 383,617–421,482 </a:t>
          </a:r>
          <a:r>
            <a:rPr lang="en-US" sz="1600" kern="1200" dirty="0" err="1"/>
            <a:t>mijë</a:t>
          </a:r>
          <a:r>
            <a:rPr lang="en-US" sz="1600" kern="1200" dirty="0"/>
            <a:t> </a:t>
          </a:r>
          <a:r>
            <a:rPr lang="en-US" sz="1600" kern="1200" dirty="0" err="1"/>
            <a:t>lekë</a:t>
          </a:r>
          <a:endParaRPr lang="en-US" sz="1600" kern="1200" dirty="0"/>
        </a:p>
      </dsp:txBody>
      <dsp:txXfrm>
        <a:off x="1035250" y="1701067"/>
        <a:ext cx="1610058" cy="942575"/>
      </dsp:txXfrm>
    </dsp:sp>
    <dsp:sp modelId="{3523402B-2F90-4545-B425-5EF2B6D19A4D}">
      <dsp:nvSpPr>
        <dsp:cNvPr id="0" name=""/>
        <dsp:cNvSpPr/>
      </dsp:nvSpPr>
      <dsp:spPr>
        <a:xfrm rot="5400000">
          <a:off x="1663396" y="2789777"/>
          <a:ext cx="353766" cy="41383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200" kern="1200"/>
        </a:p>
      </dsp:txBody>
      <dsp:txXfrm rot="-5400000">
        <a:off x="1716128" y="2819813"/>
        <a:ext cx="248303" cy="247636"/>
      </dsp:txXfrm>
    </dsp:sp>
    <dsp:sp modelId="{1AD333CC-E893-4A15-8456-7C116A47BA70}">
      <dsp:nvSpPr>
        <dsp:cNvPr id="0" name=""/>
        <dsp:cNvSpPr/>
      </dsp:nvSpPr>
      <dsp:spPr>
        <a:xfrm>
          <a:off x="1005925" y="3340451"/>
          <a:ext cx="1668708" cy="100122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Investimet zënë 38–41% të buxhetit total</a:t>
          </a:r>
        </a:p>
      </dsp:txBody>
      <dsp:txXfrm>
        <a:off x="1035250" y="3369776"/>
        <a:ext cx="1610058" cy="94257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535F51-0CC6-4DBF-ACF2-7EF369620E25}">
      <dsp:nvSpPr>
        <dsp:cNvPr id="0" name=""/>
        <dsp:cNvSpPr/>
      </dsp:nvSpPr>
      <dsp:spPr>
        <a:xfrm>
          <a:off x="0" y="0"/>
          <a:ext cx="5668788" cy="813105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 err="1"/>
            <a:t>Programet</a:t>
          </a:r>
          <a:r>
            <a:rPr lang="en-US" sz="2400" kern="1200" dirty="0"/>
            <a:t> me </a:t>
          </a:r>
          <a:r>
            <a:rPr lang="en-US" sz="2400" kern="1200" dirty="0" err="1"/>
            <a:t>peshën</a:t>
          </a:r>
          <a:r>
            <a:rPr lang="en-US" sz="2400" kern="1200" dirty="0"/>
            <a:t> </a:t>
          </a:r>
          <a:r>
            <a:rPr lang="en-US" sz="2400" kern="1200" dirty="0" err="1"/>
            <a:t>më</a:t>
          </a:r>
          <a:r>
            <a:rPr lang="en-US" sz="2400" kern="1200" dirty="0"/>
            <a:t> </a:t>
          </a:r>
          <a:r>
            <a:rPr lang="en-US" sz="2400" kern="1200" dirty="0" err="1"/>
            <a:t>të</a:t>
          </a:r>
          <a:r>
            <a:rPr lang="en-US" sz="2400" kern="1200" dirty="0"/>
            <a:t> </a:t>
          </a:r>
          <a:r>
            <a:rPr lang="en-US" sz="2400" kern="1200" dirty="0" err="1"/>
            <a:t>madhe</a:t>
          </a:r>
          <a:r>
            <a:rPr lang="en-US" sz="2400" kern="1200" dirty="0"/>
            <a:t>:</a:t>
          </a:r>
        </a:p>
      </dsp:txBody>
      <dsp:txXfrm>
        <a:off x="23815" y="23815"/>
        <a:ext cx="4696251" cy="765475"/>
      </dsp:txXfrm>
    </dsp:sp>
    <dsp:sp modelId="{9832B57A-D6C5-4D02-A729-B8DF5EEA0CB3}">
      <dsp:nvSpPr>
        <dsp:cNvPr id="0" name=""/>
        <dsp:cNvSpPr/>
      </dsp:nvSpPr>
      <dsp:spPr>
        <a:xfrm>
          <a:off x="423318" y="926036"/>
          <a:ext cx="5668788" cy="813105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• </a:t>
          </a:r>
          <a:r>
            <a:rPr lang="en-US" sz="2400" kern="1200" dirty="0" err="1"/>
            <a:t>Rrugë</a:t>
          </a:r>
          <a:r>
            <a:rPr lang="en-US" sz="2400" kern="1200" dirty="0"/>
            <a:t> </a:t>
          </a:r>
          <a:r>
            <a:rPr lang="en-US" sz="2400" kern="1200" dirty="0" err="1"/>
            <a:t>dhe</a:t>
          </a:r>
          <a:r>
            <a:rPr lang="en-US" sz="2400" kern="1200" dirty="0"/>
            <a:t> </a:t>
          </a:r>
          <a:r>
            <a:rPr lang="en-US" sz="2400" kern="1200" dirty="0" err="1"/>
            <a:t>rrjete</a:t>
          </a:r>
          <a:r>
            <a:rPr lang="en-US" sz="2400" kern="1200" dirty="0"/>
            <a:t>: 478,896 → 418,846 </a:t>
          </a:r>
          <a:r>
            <a:rPr lang="en-US" sz="2400" kern="1200" dirty="0" err="1"/>
            <a:t>mijë</a:t>
          </a:r>
          <a:r>
            <a:rPr lang="en-US" sz="2400" kern="1200" dirty="0"/>
            <a:t> </a:t>
          </a:r>
          <a:r>
            <a:rPr lang="en-US" sz="2400" kern="1200" dirty="0" err="1"/>
            <a:t>lekë</a:t>
          </a:r>
          <a:endParaRPr lang="en-US" sz="2400" kern="1200" dirty="0"/>
        </a:p>
      </dsp:txBody>
      <dsp:txXfrm>
        <a:off x="447133" y="949851"/>
        <a:ext cx="4669321" cy="765475"/>
      </dsp:txXfrm>
    </dsp:sp>
    <dsp:sp modelId="{90B828A2-3EAF-4A60-A294-B36B0C71397F}">
      <dsp:nvSpPr>
        <dsp:cNvPr id="0" name=""/>
        <dsp:cNvSpPr/>
      </dsp:nvSpPr>
      <dsp:spPr>
        <a:xfrm>
          <a:off x="846637" y="1852073"/>
          <a:ext cx="5668788" cy="813105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• Administrim: 183,619 → 200,165 mijë lekë</a:t>
          </a:r>
        </a:p>
      </dsp:txBody>
      <dsp:txXfrm>
        <a:off x="870452" y="1875888"/>
        <a:ext cx="4669321" cy="765475"/>
      </dsp:txXfrm>
    </dsp:sp>
    <dsp:sp modelId="{F141D381-DBD9-416E-ADBF-23CA0B2F331A}">
      <dsp:nvSpPr>
        <dsp:cNvPr id="0" name=""/>
        <dsp:cNvSpPr/>
      </dsp:nvSpPr>
      <dsp:spPr>
        <a:xfrm>
          <a:off x="1269955" y="2778109"/>
          <a:ext cx="5668788" cy="813105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• </a:t>
          </a:r>
          <a:r>
            <a:rPr lang="en-US" sz="2400" kern="1200" dirty="0" err="1"/>
            <a:t>Arsimi</a:t>
          </a:r>
          <a:r>
            <a:rPr lang="en-US" sz="2400" kern="1200" dirty="0"/>
            <a:t> </a:t>
          </a:r>
          <a:r>
            <a:rPr lang="en-US" sz="2400" kern="1200" dirty="0" err="1"/>
            <a:t>parashkollor</a:t>
          </a:r>
          <a:r>
            <a:rPr lang="en-US" sz="2400" kern="1200" dirty="0"/>
            <a:t>: 110,514 </a:t>
          </a:r>
          <a:r>
            <a:rPr lang="en-US" sz="2400" kern="1200" dirty="0" err="1"/>
            <a:t>mijë</a:t>
          </a:r>
          <a:r>
            <a:rPr lang="en-US" sz="2400" kern="1200" dirty="0"/>
            <a:t> </a:t>
          </a:r>
          <a:r>
            <a:rPr lang="en-US" sz="2400" kern="1200" dirty="0" err="1"/>
            <a:t>lekë</a:t>
          </a:r>
          <a:r>
            <a:rPr lang="en-US" sz="2400" kern="1200" dirty="0"/>
            <a:t>/vit</a:t>
          </a:r>
        </a:p>
      </dsp:txBody>
      <dsp:txXfrm>
        <a:off x="1293770" y="2801924"/>
        <a:ext cx="4669321" cy="765475"/>
      </dsp:txXfrm>
    </dsp:sp>
    <dsp:sp modelId="{345782DC-DAA7-4B4C-BFBC-268913F09AA7}">
      <dsp:nvSpPr>
        <dsp:cNvPr id="0" name=""/>
        <dsp:cNvSpPr/>
      </dsp:nvSpPr>
      <dsp:spPr>
        <a:xfrm>
          <a:off x="1693274" y="3704146"/>
          <a:ext cx="5668788" cy="813105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• Shërbimi i pastrimit: 77,874 mijë lekë/vit</a:t>
          </a:r>
        </a:p>
      </dsp:txBody>
      <dsp:txXfrm>
        <a:off x="1717089" y="3727961"/>
        <a:ext cx="4669321" cy="765475"/>
      </dsp:txXfrm>
    </dsp:sp>
    <dsp:sp modelId="{21DA03B9-D149-4702-99BC-65FF90754D75}">
      <dsp:nvSpPr>
        <dsp:cNvPr id="0" name=""/>
        <dsp:cNvSpPr/>
      </dsp:nvSpPr>
      <dsp:spPr>
        <a:xfrm>
          <a:off x="5140270" y="594018"/>
          <a:ext cx="528518" cy="528518"/>
        </a:xfrm>
        <a:prstGeom prst="downArrow">
          <a:avLst>
            <a:gd name="adj1" fmla="val 55000"/>
            <a:gd name="adj2" fmla="val 45000"/>
          </a:avLst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/>
        </a:p>
      </dsp:txBody>
      <dsp:txXfrm>
        <a:off x="5259187" y="594018"/>
        <a:ext cx="290684" cy="397710"/>
      </dsp:txXfrm>
    </dsp:sp>
    <dsp:sp modelId="{4DD65902-9FC1-46E0-BA9E-1D34811E2AAD}">
      <dsp:nvSpPr>
        <dsp:cNvPr id="0" name=""/>
        <dsp:cNvSpPr/>
      </dsp:nvSpPr>
      <dsp:spPr>
        <a:xfrm>
          <a:off x="5563588" y="1520055"/>
          <a:ext cx="528518" cy="528518"/>
        </a:xfrm>
        <a:prstGeom prst="downArrow">
          <a:avLst>
            <a:gd name="adj1" fmla="val 55000"/>
            <a:gd name="adj2" fmla="val 45000"/>
          </a:avLst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/>
        </a:p>
      </dsp:txBody>
      <dsp:txXfrm>
        <a:off x="5682505" y="1520055"/>
        <a:ext cx="290684" cy="397710"/>
      </dsp:txXfrm>
    </dsp:sp>
    <dsp:sp modelId="{36C8E644-7A8C-441C-B9E2-2E98D0DB4BF7}">
      <dsp:nvSpPr>
        <dsp:cNvPr id="0" name=""/>
        <dsp:cNvSpPr/>
      </dsp:nvSpPr>
      <dsp:spPr>
        <a:xfrm>
          <a:off x="5986907" y="2432540"/>
          <a:ext cx="528518" cy="528518"/>
        </a:xfrm>
        <a:prstGeom prst="downArrow">
          <a:avLst>
            <a:gd name="adj1" fmla="val 55000"/>
            <a:gd name="adj2" fmla="val 45000"/>
          </a:avLst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/>
        </a:p>
      </dsp:txBody>
      <dsp:txXfrm>
        <a:off x="6105824" y="2432540"/>
        <a:ext cx="290684" cy="397710"/>
      </dsp:txXfrm>
    </dsp:sp>
    <dsp:sp modelId="{67630FAC-17B0-4557-B87C-03A48C3B4DD5}">
      <dsp:nvSpPr>
        <dsp:cNvPr id="0" name=""/>
        <dsp:cNvSpPr/>
      </dsp:nvSpPr>
      <dsp:spPr>
        <a:xfrm>
          <a:off x="6410225" y="3367611"/>
          <a:ext cx="528518" cy="528518"/>
        </a:xfrm>
        <a:prstGeom prst="downArrow">
          <a:avLst>
            <a:gd name="adj1" fmla="val 55000"/>
            <a:gd name="adj2" fmla="val 45000"/>
          </a:avLst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/>
        </a:p>
      </dsp:txBody>
      <dsp:txXfrm>
        <a:off x="6529142" y="3367611"/>
        <a:ext cx="290684" cy="39771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D189C2-4B96-4275-B227-20D9DAC09DBE}">
      <dsp:nvSpPr>
        <dsp:cNvPr id="0" name=""/>
        <dsp:cNvSpPr/>
      </dsp:nvSpPr>
      <dsp:spPr>
        <a:xfrm>
          <a:off x="2379359" y="1231698"/>
          <a:ext cx="51561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15615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623511" y="1274687"/>
        <a:ext cx="27310" cy="5462"/>
      </dsp:txXfrm>
    </dsp:sp>
    <dsp:sp modelId="{CBD66D0A-C5BA-41E0-900D-41614AAD536D}">
      <dsp:nvSpPr>
        <dsp:cNvPr id="0" name=""/>
        <dsp:cNvSpPr/>
      </dsp:nvSpPr>
      <dsp:spPr>
        <a:xfrm>
          <a:off x="6308" y="564963"/>
          <a:ext cx="2374850" cy="142491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6370" tIns="122150" rIns="116370" bIns="12215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Buxheti afatmesëm synon:</a:t>
          </a:r>
        </a:p>
      </dsp:txBody>
      <dsp:txXfrm>
        <a:off x="6308" y="564963"/>
        <a:ext cx="2374850" cy="1424910"/>
      </dsp:txXfrm>
    </dsp:sp>
    <dsp:sp modelId="{58938F69-81F5-4F6E-B0FC-6162AD8C3548}">
      <dsp:nvSpPr>
        <dsp:cNvPr id="0" name=""/>
        <dsp:cNvSpPr/>
      </dsp:nvSpPr>
      <dsp:spPr>
        <a:xfrm>
          <a:off x="5300425" y="1231698"/>
          <a:ext cx="51561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15615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544577" y="1274687"/>
        <a:ext cx="27310" cy="5462"/>
      </dsp:txXfrm>
    </dsp:sp>
    <dsp:sp modelId="{4547EF79-73E7-419B-8C92-8B73A891C7D0}">
      <dsp:nvSpPr>
        <dsp:cNvPr id="0" name=""/>
        <dsp:cNvSpPr/>
      </dsp:nvSpPr>
      <dsp:spPr>
        <a:xfrm>
          <a:off x="2927374" y="564963"/>
          <a:ext cx="2374850" cy="142491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6370" tIns="122150" rIns="116370" bIns="12215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• Stabilitet financiar</a:t>
          </a:r>
        </a:p>
      </dsp:txBody>
      <dsp:txXfrm>
        <a:off x="2927374" y="564963"/>
        <a:ext cx="2374850" cy="1424910"/>
      </dsp:txXfrm>
    </dsp:sp>
    <dsp:sp modelId="{29A2F32A-EF8C-4EDF-ABF8-7849F273C425}">
      <dsp:nvSpPr>
        <dsp:cNvPr id="0" name=""/>
        <dsp:cNvSpPr/>
      </dsp:nvSpPr>
      <dsp:spPr>
        <a:xfrm>
          <a:off x="1193734" y="1988073"/>
          <a:ext cx="5842131" cy="515615"/>
        </a:xfrm>
        <a:custGeom>
          <a:avLst/>
          <a:gdLst/>
          <a:ahLst/>
          <a:cxnLst/>
          <a:rect l="0" t="0" r="0" b="0"/>
          <a:pathLst>
            <a:path>
              <a:moveTo>
                <a:pt x="5842131" y="0"/>
              </a:moveTo>
              <a:lnTo>
                <a:pt x="5842131" y="274907"/>
              </a:lnTo>
              <a:lnTo>
                <a:pt x="0" y="274907"/>
              </a:lnTo>
              <a:lnTo>
                <a:pt x="0" y="515615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968109" y="2243150"/>
        <a:ext cx="293380" cy="5462"/>
      </dsp:txXfrm>
    </dsp:sp>
    <dsp:sp modelId="{BC23E47A-3220-45DF-B34D-236F47022FEB}">
      <dsp:nvSpPr>
        <dsp:cNvPr id="0" name=""/>
        <dsp:cNvSpPr/>
      </dsp:nvSpPr>
      <dsp:spPr>
        <a:xfrm>
          <a:off x="5848440" y="564963"/>
          <a:ext cx="2374850" cy="142491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6370" tIns="122150" rIns="116370" bIns="12215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• Rritje të kapaciteteve vendore</a:t>
          </a:r>
        </a:p>
      </dsp:txBody>
      <dsp:txXfrm>
        <a:off x="5848440" y="564963"/>
        <a:ext cx="2374850" cy="1424910"/>
      </dsp:txXfrm>
    </dsp:sp>
    <dsp:sp modelId="{8B0284E5-1FD0-481C-894B-40D984EEF718}">
      <dsp:nvSpPr>
        <dsp:cNvPr id="0" name=""/>
        <dsp:cNvSpPr/>
      </dsp:nvSpPr>
      <dsp:spPr>
        <a:xfrm>
          <a:off x="2379359" y="3202824"/>
          <a:ext cx="51561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15615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623511" y="3245813"/>
        <a:ext cx="27310" cy="5462"/>
      </dsp:txXfrm>
    </dsp:sp>
    <dsp:sp modelId="{5083F708-726A-4D29-8AEC-501ADF20E7F7}">
      <dsp:nvSpPr>
        <dsp:cNvPr id="0" name=""/>
        <dsp:cNvSpPr/>
      </dsp:nvSpPr>
      <dsp:spPr>
        <a:xfrm>
          <a:off x="6308" y="2536089"/>
          <a:ext cx="2374850" cy="142491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6370" tIns="122150" rIns="116370" bIns="12215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• Investime të qëndrueshme</a:t>
          </a:r>
        </a:p>
      </dsp:txBody>
      <dsp:txXfrm>
        <a:off x="6308" y="2536089"/>
        <a:ext cx="2374850" cy="1424910"/>
      </dsp:txXfrm>
    </dsp:sp>
    <dsp:sp modelId="{D16E67B2-ED27-4898-9475-6BF8C328E6EA}">
      <dsp:nvSpPr>
        <dsp:cNvPr id="0" name=""/>
        <dsp:cNvSpPr/>
      </dsp:nvSpPr>
      <dsp:spPr>
        <a:xfrm>
          <a:off x="5300425" y="3202824"/>
          <a:ext cx="51561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15615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544577" y="3245813"/>
        <a:ext cx="27310" cy="5462"/>
      </dsp:txXfrm>
    </dsp:sp>
    <dsp:sp modelId="{915DDCF7-C6FB-48FA-909B-831ACAEF1977}">
      <dsp:nvSpPr>
        <dsp:cNvPr id="0" name=""/>
        <dsp:cNvSpPr/>
      </dsp:nvSpPr>
      <dsp:spPr>
        <a:xfrm>
          <a:off x="2927374" y="2536089"/>
          <a:ext cx="2374850" cy="142491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6370" tIns="122150" rIns="116370" bIns="12215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• Përmirësim të shërbimeve për qytetarët</a:t>
          </a:r>
        </a:p>
      </dsp:txBody>
      <dsp:txXfrm>
        <a:off x="2927374" y="2536089"/>
        <a:ext cx="2374850" cy="1424910"/>
      </dsp:txXfrm>
    </dsp:sp>
    <dsp:sp modelId="{37FFE730-C68A-4F02-A008-0B357F854DA6}">
      <dsp:nvSpPr>
        <dsp:cNvPr id="0" name=""/>
        <dsp:cNvSpPr/>
      </dsp:nvSpPr>
      <dsp:spPr>
        <a:xfrm>
          <a:off x="5848440" y="2536089"/>
          <a:ext cx="2374850" cy="142491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6370" tIns="122150" rIns="116370" bIns="12215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Tavanet finale janë në përputhje me kapacitetin real financiar të bashkisë</a:t>
          </a:r>
        </a:p>
      </dsp:txBody>
      <dsp:txXfrm>
        <a:off x="5848440" y="2536089"/>
        <a:ext cx="2374850" cy="142491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581AE0-8578-4199-8116-9BD9CB083222}">
      <dsp:nvSpPr>
        <dsp:cNvPr id="0" name=""/>
        <dsp:cNvSpPr/>
      </dsp:nvSpPr>
      <dsp:spPr>
        <a:xfrm>
          <a:off x="957252" y="2613"/>
          <a:ext cx="2617236" cy="157034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Raporti i financimit mbështetet në dy burime kryesore:</a:t>
          </a:r>
        </a:p>
      </dsp:txBody>
      <dsp:txXfrm>
        <a:off x="1003246" y="48607"/>
        <a:ext cx="2525248" cy="1478353"/>
      </dsp:txXfrm>
    </dsp:sp>
    <dsp:sp modelId="{7BD2805A-2712-4ACB-919F-BBED99458ABF}">
      <dsp:nvSpPr>
        <dsp:cNvPr id="0" name=""/>
        <dsp:cNvSpPr/>
      </dsp:nvSpPr>
      <dsp:spPr>
        <a:xfrm>
          <a:off x="3804805" y="463247"/>
          <a:ext cx="554854" cy="649074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500" kern="1200"/>
        </a:p>
      </dsp:txBody>
      <dsp:txXfrm>
        <a:off x="3804805" y="593062"/>
        <a:ext cx="388398" cy="389444"/>
      </dsp:txXfrm>
    </dsp:sp>
    <dsp:sp modelId="{C614A1D3-D0A3-449E-9EA8-8258F4B67269}">
      <dsp:nvSpPr>
        <dsp:cNvPr id="0" name=""/>
        <dsp:cNvSpPr/>
      </dsp:nvSpPr>
      <dsp:spPr>
        <a:xfrm>
          <a:off x="4621382" y="2613"/>
          <a:ext cx="2617236" cy="1570341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Burime qendrore që garantojnë stabilitetin buxhetor</a:t>
          </a:r>
        </a:p>
      </dsp:txBody>
      <dsp:txXfrm>
        <a:off x="4667376" y="48607"/>
        <a:ext cx="2525248" cy="1478353"/>
      </dsp:txXfrm>
    </dsp:sp>
    <dsp:sp modelId="{447BCE0C-5ACF-4E07-BA86-E43FA92F3788}">
      <dsp:nvSpPr>
        <dsp:cNvPr id="0" name=""/>
        <dsp:cNvSpPr/>
      </dsp:nvSpPr>
      <dsp:spPr>
        <a:xfrm rot="5400000">
          <a:off x="5652573" y="1756161"/>
          <a:ext cx="554854" cy="649074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500" kern="1200"/>
        </a:p>
      </dsp:txBody>
      <dsp:txXfrm rot="-5400000">
        <a:off x="5735278" y="1803271"/>
        <a:ext cx="389444" cy="388398"/>
      </dsp:txXfrm>
    </dsp:sp>
    <dsp:sp modelId="{D48D8EA9-27EC-4777-A9B2-7E8D36654D54}">
      <dsp:nvSpPr>
        <dsp:cNvPr id="0" name=""/>
        <dsp:cNvSpPr/>
      </dsp:nvSpPr>
      <dsp:spPr>
        <a:xfrm>
          <a:off x="4621382" y="2619849"/>
          <a:ext cx="2617236" cy="1570341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Burime vendore që rrisin autonominë financiare</a:t>
          </a:r>
        </a:p>
      </dsp:txBody>
      <dsp:txXfrm>
        <a:off x="4667376" y="2665843"/>
        <a:ext cx="2525248" cy="1478353"/>
      </dsp:txXfrm>
    </dsp:sp>
    <dsp:sp modelId="{58BD8E20-AFDB-45F2-B669-C8DF1D8676C5}">
      <dsp:nvSpPr>
        <dsp:cNvPr id="0" name=""/>
        <dsp:cNvSpPr/>
      </dsp:nvSpPr>
      <dsp:spPr>
        <a:xfrm rot="10800000">
          <a:off x="3836211" y="3080483"/>
          <a:ext cx="554854" cy="649074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500" kern="1200"/>
        </a:p>
      </dsp:txBody>
      <dsp:txXfrm rot="10800000">
        <a:off x="4002667" y="3210298"/>
        <a:ext cx="388398" cy="389444"/>
      </dsp:txXfrm>
    </dsp:sp>
    <dsp:sp modelId="{EB81E03A-6D29-4548-973F-CD6D663AE23E}">
      <dsp:nvSpPr>
        <dsp:cNvPr id="0" name=""/>
        <dsp:cNvSpPr/>
      </dsp:nvSpPr>
      <dsp:spPr>
        <a:xfrm>
          <a:off x="957252" y="2619849"/>
          <a:ext cx="2617236" cy="1570341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Rritja e të ardhurave vendore mbetet objektiv kryesor për forcimin e kapaciteteve.</a:t>
          </a:r>
        </a:p>
      </dsp:txBody>
      <dsp:txXfrm>
        <a:off x="1003246" y="2665843"/>
        <a:ext cx="2525248" cy="147835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3FBD02-33E7-4D1D-8824-5CA2E828ADEE}">
      <dsp:nvSpPr>
        <dsp:cNvPr id="0" name=""/>
        <dsp:cNvSpPr/>
      </dsp:nvSpPr>
      <dsp:spPr>
        <a:xfrm>
          <a:off x="0" y="431616"/>
          <a:ext cx="2561209" cy="153672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Tavanet përfundimtare mbështesin:</a:t>
          </a:r>
        </a:p>
      </dsp:txBody>
      <dsp:txXfrm>
        <a:off x="0" y="431616"/>
        <a:ext cx="2561209" cy="1536725"/>
      </dsp:txXfrm>
    </dsp:sp>
    <dsp:sp modelId="{DE346DDE-F4F2-4FCE-B649-848379F1F391}">
      <dsp:nvSpPr>
        <dsp:cNvPr id="0" name=""/>
        <dsp:cNvSpPr/>
      </dsp:nvSpPr>
      <dsp:spPr>
        <a:xfrm>
          <a:off x="2817330" y="431616"/>
          <a:ext cx="2561209" cy="153672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• Ruajtjen e ekuilibrit financiar</a:t>
          </a:r>
        </a:p>
      </dsp:txBody>
      <dsp:txXfrm>
        <a:off x="2817330" y="431616"/>
        <a:ext cx="2561209" cy="1536725"/>
      </dsp:txXfrm>
    </dsp:sp>
    <dsp:sp modelId="{A39890D9-7DF4-42B1-A0FA-893C89EA27D9}">
      <dsp:nvSpPr>
        <dsp:cNvPr id="0" name=""/>
        <dsp:cNvSpPr/>
      </dsp:nvSpPr>
      <dsp:spPr>
        <a:xfrm>
          <a:off x="5634661" y="431616"/>
          <a:ext cx="2561209" cy="153672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• Rritjen e investimeve publike</a:t>
          </a:r>
        </a:p>
      </dsp:txBody>
      <dsp:txXfrm>
        <a:off x="5634661" y="431616"/>
        <a:ext cx="2561209" cy="1536725"/>
      </dsp:txXfrm>
    </dsp:sp>
    <dsp:sp modelId="{204C2FDC-19DF-4CDF-BB9D-1096D44B61CD}">
      <dsp:nvSpPr>
        <dsp:cNvPr id="0" name=""/>
        <dsp:cNvSpPr/>
      </dsp:nvSpPr>
      <dsp:spPr>
        <a:xfrm>
          <a:off x="1408665" y="2224462"/>
          <a:ext cx="2561209" cy="153672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• Përmirësimin e shërbimeve ndaj qytetarëve</a:t>
          </a:r>
        </a:p>
      </dsp:txBody>
      <dsp:txXfrm>
        <a:off x="1408665" y="2224462"/>
        <a:ext cx="2561209" cy="1536725"/>
      </dsp:txXfrm>
    </dsp:sp>
    <dsp:sp modelId="{B1953902-6108-4CA9-BAD7-358F9099E1BC}">
      <dsp:nvSpPr>
        <dsp:cNvPr id="0" name=""/>
        <dsp:cNvSpPr/>
      </dsp:nvSpPr>
      <dsp:spPr>
        <a:xfrm>
          <a:off x="4225995" y="2224462"/>
          <a:ext cx="2561209" cy="153672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• Planifikim realist dhe të zbatueshëm</a:t>
          </a:r>
        </a:p>
      </dsp:txBody>
      <dsp:txXfrm>
        <a:off x="4225995" y="2224462"/>
        <a:ext cx="2561209" cy="153672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8C790BE2-4E4F-4AAF-81A2-4A6F4885EB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D28B54C3-B57B-472A-B96E-1FCB67093D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9143998" cy="6858000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</a:schemeClr>
              </a:gs>
              <a:gs pos="100000">
                <a:srgbClr val="000000"/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7DB3C429-F8DA-49B9-AF84-21996FCF7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-4"/>
            <a:ext cx="9144000" cy="6402581"/>
          </a:xfrm>
          <a:prstGeom prst="rect">
            <a:avLst/>
          </a:prstGeom>
          <a:gradFill>
            <a:gsLst>
              <a:gs pos="1000">
                <a:schemeClr val="accent1">
                  <a:lumMod val="75000"/>
                  <a:alpha val="59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E12088DD-B1AD-40E0-8B86-1D87A2CCD9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140040" y="-1133192"/>
            <a:ext cx="6858001" cy="9124385"/>
          </a:xfrm>
          <a:prstGeom prst="rect">
            <a:avLst/>
          </a:prstGeom>
          <a:gradFill>
            <a:gsLst>
              <a:gs pos="13000">
                <a:schemeClr val="accent1">
                  <a:lumMod val="50000"/>
                  <a:alpha val="0"/>
                </a:schemeClr>
              </a:gs>
              <a:gs pos="99000">
                <a:srgbClr val="000000">
                  <a:alpha val="28000"/>
                </a:srgb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C4C9F2B0-1044-46EB-8AEB-C3BFFDE6C2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571072" y="0"/>
            <a:ext cx="4572001" cy="6858000"/>
          </a:xfrm>
          <a:prstGeom prst="rect">
            <a:avLst/>
          </a:prstGeom>
          <a:gradFill>
            <a:gsLst>
              <a:gs pos="13000">
                <a:schemeClr val="accent1">
                  <a:lumMod val="50000"/>
                  <a:alpha val="0"/>
                </a:schemeClr>
              </a:gs>
              <a:gs pos="99000">
                <a:schemeClr val="accent1">
                  <a:lumMod val="75000"/>
                  <a:alpha val="50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0C395952-4E26-45A2-8756-2ADFD6E53C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3"/>
            <a:ext cx="9137153" cy="6871922"/>
          </a:xfrm>
          <a:prstGeom prst="rect">
            <a:avLst/>
          </a:prstGeom>
          <a:gradFill>
            <a:gsLst>
              <a:gs pos="13000">
                <a:srgbClr val="000000">
                  <a:alpha val="35000"/>
                </a:srgbClr>
              </a:gs>
              <a:gs pos="99000">
                <a:schemeClr val="accent1">
                  <a:lumMod val="75000"/>
                  <a:alpha val="0"/>
                </a:schemeClr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4734BADF-9461-4621-B112-2D7BABEA7D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40784" y="4049"/>
            <a:ext cx="7662432" cy="4729040"/>
          </a:xfrm>
          <a:custGeom>
            <a:avLst/>
            <a:gdLst>
              <a:gd name="connsiteX0" fmla="*/ 0 w 10216576"/>
              <a:gd name="connsiteY0" fmla="*/ 0 h 4729040"/>
              <a:gd name="connsiteX1" fmla="*/ 10216576 w 10216576"/>
              <a:gd name="connsiteY1" fmla="*/ 0 h 4729040"/>
              <a:gd name="connsiteX2" fmla="*/ 10210268 w 10216576"/>
              <a:gd name="connsiteY2" fmla="*/ 124944 h 4729040"/>
              <a:gd name="connsiteX3" fmla="*/ 5108288 w 10216576"/>
              <a:gd name="connsiteY3" fmla="*/ 4729040 h 4729040"/>
              <a:gd name="connsiteX4" fmla="*/ 6309 w 10216576"/>
              <a:gd name="connsiteY4" fmla="*/ 124944 h 4729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16576" h="4729040">
                <a:moveTo>
                  <a:pt x="0" y="0"/>
                </a:moveTo>
                <a:lnTo>
                  <a:pt x="10216576" y="0"/>
                </a:lnTo>
                <a:lnTo>
                  <a:pt x="10210268" y="124944"/>
                </a:lnTo>
                <a:cubicBezTo>
                  <a:pt x="9947637" y="2710997"/>
                  <a:pt x="7763635" y="4729040"/>
                  <a:pt x="5108288" y="4729040"/>
                </a:cubicBezTo>
                <a:cubicBezTo>
                  <a:pt x="2452942" y="4729040"/>
                  <a:pt x="268937" y="2710997"/>
                  <a:pt x="6309" y="124944"/>
                </a:cubicBezTo>
                <a:close/>
              </a:path>
            </a:pathLst>
          </a:custGeom>
          <a:gradFill>
            <a:gsLst>
              <a:gs pos="7000">
                <a:schemeClr val="accent1">
                  <a:lumMod val="50000"/>
                  <a:alpha val="4000"/>
                </a:schemeClr>
              </a:gs>
              <a:gs pos="99000">
                <a:schemeClr val="accent1">
                  <a:alpha val="24000"/>
                </a:schemeClr>
              </a:gs>
            </a:gsLst>
            <a:lin ang="10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0019" y="1030406"/>
            <a:ext cx="6110785" cy="3081242"/>
          </a:xfrm>
        </p:spPr>
        <p:txBody>
          <a:bodyPr anchor="ctr">
            <a:normAutofit/>
          </a:bodyPr>
          <a:lstStyle/>
          <a:p>
            <a:r>
              <a:rPr lang="en-US" sz="4200" b="1" dirty="0" err="1">
                <a:solidFill>
                  <a:srgbClr val="FFFFFF"/>
                </a:solidFill>
              </a:rPr>
              <a:t>Projekt</a:t>
            </a:r>
            <a:r>
              <a:rPr lang="en-US" sz="4200" b="1" dirty="0">
                <a:solidFill>
                  <a:srgbClr val="FFFFFF"/>
                </a:solidFill>
              </a:rPr>
              <a:t> </a:t>
            </a:r>
            <a:r>
              <a:rPr lang="en-US" sz="4200" b="1" dirty="0" err="1">
                <a:solidFill>
                  <a:srgbClr val="FFFFFF"/>
                </a:solidFill>
              </a:rPr>
              <a:t>Buxheti</a:t>
            </a:r>
            <a:r>
              <a:rPr lang="en-US" sz="4200" b="1" dirty="0">
                <a:solidFill>
                  <a:srgbClr val="FFFFFF"/>
                </a:solidFill>
              </a:rPr>
              <a:t> I Pare 2027–2029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957" y="5171093"/>
            <a:ext cx="6808971" cy="860620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700">
                <a:solidFill>
                  <a:srgbClr val="FFFFFF"/>
                </a:solidFill>
              </a:rPr>
              <a:t>Bashkia Shijak | Programi Buxhetor Afatmesëm 2027–2029</a:t>
            </a: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346177D-ADC4-4968-B747-5CFCD390B5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7375" y="489508"/>
            <a:ext cx="4316172" cy="1667569"/>
          </a:xfrm>
        </p:spPr>
        <p:txBody>
          <a:bodyPr anchor="b">
            <a:normAutofit/>
          </a:bodyPr>
          <a:lstStyle/>
          <a:p>
            <a:r>
              <a:rPr lang="en-US" sz="3500" b="1" dirty="0" err="1"/>
              <a:t>Burimet</a:t>
            </a:r>
            <a:r>
              <a:rPr lang="en-US" sz="3500" b="1" dirty="0"/>
              <a:t> </a:t>
            </a:r>
            <a:r>
              <a:rPr lang="en-US" sz="3500" b="1" dirty="0" err="1"/>
              <a:t>Kryesore</a:t>
            </a:r>
            <a:r>
              <a:rPr lang="en-US" sz="3500" b="1" dirty="0"/>
              <a:t> </a:t>
            </a:r>
            <a:r>
              <a:rPr lang="en-US" sz="3500" b="1" dirty="0" err="1"/>
              <a:t>të</a:t>
            </a:r>
            <a:r>
              <a:rPr lang="en-US" sz="3500" b="1" dirty="0"/>
              <a:t> </a:t>
            </a:r>
            <a:r>
              <a:rPr lang="en-US" sz="3500" b="1" dirty="0" err="1"/>
              <a:t>të</a:t>
            </a:r>
            <a:r>
              <a:rPr lang="en-US" sz="3500" b="1" dirty="0"/>
              <a:t> </a:t>
            </a:r>
            <a:r>
              <a:rPr lang="en-US" sz="3500" b="1" dirty="0" err="1"/>
              <a:t>Ardhurave</a:t>
            </a:r>
            <a:endParaRPr lang="en-US" sz="35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7376" y="2405894"/>
            <a:ext cx="4316172" cy="3197464"/>
          </a:xfrm>
        </p:spPr>
        <p:txBody>
          <a:bodyPr anchor="t">
            <a:normAutofit lnSpcReduction="10000"/>
          </a:bodyPr>
          <a:lstStyle/>
          <a:p>
            <a:pPr marL="0" indent="0">
              <a:buNone/>
            </a:pPr>
            <a:r>
              <a:rPr lang="en-US" sz="2000" dirty="0" err="1"/>
              <a:t>Të</a:t>
            </a:r>
            <a:r>
              <a:rPr lang="en-US" sz="2000" dirty="0"/>
              <a:t> </a:t>
            </a:r>
            <a:r>
              <a:rPr lang="en-US" sz="2000" dirty="0" err="1"/>
              <a:t>ardhurat</a:t>
            </a:r>
            <a:r>
              <a:rPr lang="en-US" sz="2000" dirty="0"/>
              <a:t> </a:t>
            </a:r>
            <a:r>
              <a:rPr lang="en-US" sz="2000" dirty="0" err="1"/>
              <a:t>totale</a:t>
            </a:r>
            <a:r>
              <a:rPr lang="en-US" sz="2000" dirty="0"/>
              <a:t> </a:t>
            </a:r>
            <a:r>
              <a:rPr lang="en-US" sz="2000" dirty="0" err="1"/>
              <a:t>planifikohen</a:t>
            </a:r>
            <a:r>
              <a:rPr lang="en-US" sz="2000" dirty="0"/>
              <a:t>:</a:t>
            </a:r>
          </a:p>
          <a:p>
            <a:pPr marL="0" indent="0">
              <a:buNone/>
            </a:pPr>
            <a:endParaRPr lang="en-US" sz="2000" dirty="0"/>
          </a:p>
          <a:p>
            <a:r>
              <a:rPr lang="en-US" sz="2000" dirty="0"/>
              <a:t>2027: 1,027,445 </a:t>
            </a:r>
            <a:r>
              <a:rPr lang="en-US" sz="2000" dirty="0" err="1"/>
              <a:t>mijë</a:t>
            </a:r>
            <a:r>
              <a:rPr lang="en-US" sz="2000" dirty="0"/>
              <a:t> </a:t>
            </a:r>
            <a:r>
              <a:rPr lang="en-US" sz="2000" dirty="0" err="1"/>
              <a:t>lekë</a:t>
            </a:r>
            <a:endParaRPr lang="en-US" sz="2000" dirty="0"/>
          </a:p>
          <a:p>
            <a:r>
              <a:rPr lang="en-US" sz="2000" dirty="0"/>
              <a:t>2028: 1,011,080 </a:t>
            </a:r>
            <a:r>
              <a:rPr lang="en-US" sz="2000" dirty="0" err="1"/>
              <a:t>mijë</a:t>
            </a:r>
            <a:r>
              <a:rPr lang="en-US" sz="2000" dirty="0"/>
              <a:t> </a:t>
            </a:r>
            <a:r>
              <a:rPr lang="en-US" sz="2000" dirty="0" err="1"/>
              <a:t>lekë</a:t>
            </a:r>
            <a:endParaRPr lang="en-US" sz="2000" dirty="0"/>
          </a:p>
          <a:p>
            <a:r>
              <a:rPr lang="en-US" sz="2000" dirty="0"/>
              <a:t>2029: 1,014,441 </a:t>
            </a:r>
            <a:r>
              <a:rPr lang="en-US" sz="2000" dirty="0" err="1"/>
              <a:t>mijë</a:t>
            </a:r>
            <a:r>
              <a:rPr lang="en-US" sz="2000" dirty="0"/>
              <a:t> </a:t>
            </a:r>
            <a:r>
              <a:rPr lang="en-US" sz="2000" dirty="0" err="1"/>
              <a:t>lekë</a:t>
            </a: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 err="1"/>
              <a:t>Burimet</a:t>
            </a:r>
            <a:r>
              <a:rPr lang="en-US" sz="2000" dirty="0"/>
              <a:t> </a:t>
            </a:r>
            <a:r>
              <a:rPr lang="en-US" sz="2000" dirty="0" err="1"/>
              <a:t>kryesore</a:t>
            </a:r>
            <a:r>
              <a:rPr lang="en-US" sz="2000" dirty="0"/>
              <a:t>:</a:t>
            </a:r>
          </a:p>
          <a:p>
            <a:r>
              <a:rPr lang="en-US" sz="2000" dirty="0" err="1"/>
              <a:t>Transferta</a:t>
            </a:r>
            <a:r>
              <a:rPr lang="en-US" sz="2000" dirty="0"/>
              <a:t> e </a:t>
            </a:r>
            <a:r>
              <a:rPr lang="en-US" sz="2000" dirty="0" err="1"/>
              <a:t>pakushtëzuar</a:t>
            </a:r>
            <a:r>
              <a:rPr lang="en-US" sz="2000" dirty="0"/>
              <a:t>: ~56%</a:t>
            </a:r>
          </a:p>
          <a:p>
            <a:r>
              <a:rPr lang="en-US" sz="2000" dirty="0" err="1"/>
              <a:t>Të</a:t>
            </a:r>
            <a:r>
              <a:rPr lang="en-US" sz="2000" dirty="0"/>
              <a:t> </a:t>
            </a:r>
            <a:r>
              <a:rPr lang="en-US" sz="2000" dirty="0" err="1"/>
              <a:t>ardhurat</a:t>
            </a:r>
            <a:r>
              <a:rPr lang="en-US" sz="2000" dirty="0"/>
              <a:t> </a:t>
            </a:r>
            <a:r>
              <a:rPr lang="en-US" sz="2000" dirty="0" err="1"/>
              <a:t>vendore</a:t>
            </a:r>
            <a:r>
              <a:rPr lang="en-US" sz="2000" dirty="0"/>
              <a:t>: ~44%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844A943-BF79-4FEA-ABB1-3BD54D2366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9144000" cy="456773"/>
          </a:xfrm>
          <a:prstGeom prst="rect">
            <a:avLst/>
          </a:prstGeom>
          <a:gradFill>
            <a:gsLst>
              <a:gs pos="0">
                <a:schemeClr val="accent1"/>
              </a:gs>
              <a:gs pos="90000">
                <a:srgbClr val="000000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437CC72-F4A8-4DC3-AFAB-D22C482C81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028950" y="6400799"/>
            <a:ext cx="6115048" cy="456772"/>
          </a:xfrm>
          <a:prstGeom prst="rect">
            <a:avLst/>
          </a:prstGeom>
          <a:gradFill>
            <a:gsLst>
              <a:gs pos="0">
                <a:srgbClr val="000000">
                  <a:alpha val="50000"/>
                </a:srgbClr>
              </a:gs>
              <a:gs pos="100000">
                <a:schemeClr val="accent1">
                  <a:lumMod val="7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007240" y="6217920"/>
            <a:ext cx="2946640" cy="2308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spcAft>
                <a:spcPts val="600"/>
              </a:spcAft>
            </a:pPr>
            <a:r>
              <a:rPr sz="900"/>
              <a:t>Bashkia Shijak | Programi Buxhetor Afatmesëm 2027–2029</a:t>
            </a:r>
            <a:endParaRPr lang="en-US" sz="900"/>
          </a:p>
        </p:txBody>
      </p:sp>
      <p:graphicFrame>
        <p:nvGraphicFramePr>
          <p:cNvPr id="4" name="Char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9740069"/>
              </p:ext>
            </p:extLst>
          </p:nvPr>
        </p:nvGraphicFramePr>
        <p:xfrm>
          <a:off x="801097" y="918640"/>
          <a:ext cx="2907124" cy="45890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2" name="Rectangle 61">
            <a:extLst>
              <a:ext uri="{FF2B5EF4-FFF2-40B4-BE49-F238E27FC236}">
                <a16:creationId xmlns:a16="http://schemas.microsoft.com/office/drawing/2014/main" id="{DCC231C8-C761-4B31-9B1C-C6D19248C6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3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557189"/>
            <a:ext cx="2530602" cy="5567891"/>
          </a:xfrm>
        </p:spPr>
        <p:txBody>
          <a:bodyPr vert="horz" lIns="91440" tIns="45720" rIns="91440" bIns="45720" rtlCol="0">
            <a:normAutofit/>
          </a:bodyPr>
          <a:lstStyle/>
          <a:p>
            <a:pPr defTabSz="914400"/>
            <a:r>
              <a:rPr lang="en-US" sz="4200" b="1" kern="1200">
                <a:latin typeface="+mj-lt"/>
                <a:ea typeface="+mj-ea"/>
                <a:cs typeface="+mj-cs"/>
              </a:rPr>
              <a:t>Ecuria e të Ardhurave Vendore</a:t>
            </a:r>
          </a:p>
        </p:txBody>
      </p:sp>
      <p:graphicFrame>
        <p:nvGraphicFramePr>
          <p:cNvPr id="48" name="Content Placeholder 2">
            <a:extLst>
              <a:ext uri="{FF2B5EF4-FFF2-40B4-BE49-F238E27FC236}">
                <a16:creationId xmlns:a16="http://schemas.microsoft.com/office/drawing/2014/main" id="{DC7ABBFC-F391-68F1-49D3-E349F521682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30688886"/>
              </p:ext>
            </p:extLst>
          </p:nvPr>
        </p:nvGraphicFramePr>
        <p:xfrm>
          <a:off x="3819906" y="620392"/>
          <a:ext cx="469773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2609869-9E80-471B-A487-A53288E0E7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4878" y="83935"/>
            <a:ext cx="3992787" cy="1642970"/>
          </a:xfrm>
        </p:spPr>
        <p:txBody>
          <a:bodyPr anchor="b">
            <a:normAutofit/>
          </a:bodyPr>
          <a:lstStyle/>
          <a:p>
            <a:r>
              <a:rPr lang="en-US" sz="3600" b="1" dirty="0" err="1"/>
              <a:t>Struktura</a:t>
            </a:r>
            <a:r>
              <a:rPr lang="en-US" sz="3500" b="1" dirty="0"/>
              <a:t> e </a:t>
            </a:r>
            <a:r>
              <a:rPr lang="en-US" sz="3500" b="1" dirty="0" err="1"/>
              <a:t>Shpenzimeve</a:t>
            </a:r>
            <a:endParaRPr lang="en-US" sz="3500" b="1" dirty="0"/>
          </a:p>
        </p:txBody>
      </p:sp>
      <p:graphicFrame>
        <p:nvGraphicFramePr>
          <p:cNvPr id="20" name="Content Placeholder 2">
            <a:extLst>
              <a:ext uri="{FF2B5EF4-FFF2-40B4-BE49-F238E27FC236}">
                <a16:creationId xmlns:a16="http://schemas.microsoft.com/office/drawing/2014/main" id="{DB981198-2D60-2BD0-D312-CF3A0AE7302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65172189"/>
              </p:ext>
            </p:extLst>
          </p:nvPr>
        </p:nvGraphicFramePr>
        <p:xfrm>
          <a:off x="594361" y="1726905"/>
          <a:ext cx="6016752" cy="43447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2" name="Rectangle 11">
            <a:extLst>
              <a:ext uri="{FF2B5EF4-FFF2-40B4-BE49-F238E27FC236}">
                <a16:creationId xmlns:a16="http://schemas.microsoft.com/office/drawing/2014/main" id="{7004738A-9D34-43E8-97D2-CA0EED4F8B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2499" y="-5"/>
            <a:ext cx="3069391" cy="6858000"/>
          </a:xfrm>
          <a:prstGeom prst="rect">
            <a:avLst/>
          </a:prstGeom>
          <a:gradFill>
            <a:gsLst>
              <a:gs pos="8000">
                <a:srgbClr val="000000">
                  <a:alpha val="94000"/>
                </a:srgbClr>
              </a:gs>
              <a:gs pos="100000">
                <a:schemeClr val="accent1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8B8D07F-F13E-443E-BA68-2D26672D76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2499" y="-2"/>
            <a:ext cx="3069391" cy="6400369"/>
          </a:xfrm>
          <a:prstGeom prst="rect">
            <a:avLst/>
          </a:prstGeom>
          <a:gradFill>
            <a:gsLst>
              <a:gs pos="31000">
                <a:schemeClr val="accent1">
                  <a:lumMod val="50000"/>
                  <a:alpha val="0"/>
                </a:schemeClr>
              </a:gs>
              <a:gs pos="100000">
                <a:schemeClr val="accent1">
                  <a:lumMod val="50000"/>
                  <a:alpha val="26000"/>
                </a:schemeClr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813A4FA-24A5-41ED-A534-3807D1B2F3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2499" y="-22"/>
            <a:ext cx="3051501" cy="6400389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72000">
                <a:srgbClr val="000000">
                  <a:alpha val="21000"/>
                </a:srgb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3944F27-CA70-4E84-A51A-E6BF895589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2499" y="-10"/>
            <a:ext cx="2708601" cy="6857997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93000">
                <a:srgbClr val="000000">
                  <a:alpha val="29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007240" y="6217920"/>
            <a:ext cx="2946640" cy="2308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spcAft>
                <a:spcPts val="600"/>
              </a:spcAft>
            </a:pPr>
            <a:r>
              <a:rPr sz="900"/>
              <a:t>Bashkia Shijak | Programi Buxhetor Afatmesëm 2027–2029</a:t>
            </a:r>
            <a:endParaRPr lang="en-US" sz="900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2EB492CD-616E-47F8-933B-5E2D952A05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3" name="Arc 22">
            <a:extLst>
              <a:ext uri="{FF2B5EF4-FFF2-40B4-BE49-F238E27FC236}">
                <a16:creationId xmlns:a16="http://schemas.microsoft.com/office/drawing/2014/main" id="{59383CF9-23B5-4335-9B21-1791C4CF1C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3967198" flipH="1">
            <a:off x="6100024" y="863980"/>
            <a:ext cx="2987899" cy="2240924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1221" y="479493"/>
            <a:ext cx="4094129" cy="132556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b="1"/>
              <a:t>Fokusi i Investimeve</a:t>
            </a:r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0007FE00-9498-4706-B255-6437B0252C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486400"/>
            <a:ext cx="2004647" cy="1371600"/>
          </a:xfrm>
          <a:custGeom>
            <a:avLst/>
            <a:gdLst>
              <a:gd name="connsiteX0" fmla="*/ 1721734 w 2672863"/>
              <a:gd name="connsiteY0" fmla="*/ 0 h 1371600"/>
              <a:gd name="connsiteX1" fmla="*/ 2564444 w 2672863"/>
              <a:gd name="connsiteY1" fmla="*/ 213382 h 1371600"/>
              <a:gd name="connsiteX2" fmla="*/ 2672863 w 2672863"/>
              <a:gd name="connsiteY2" fmla="*/ 279248 h 1371600"/>
              <a:gd name="connsiteX3" fmla="*/ 2672863 w 2672863"/>
              <a:gd name="connsiteY3" fmla="*/ 1371600 h 1371600"/>
              <a:gd name="connsiteX4" fmla="*/ 0 w 2672863"/>
              <a:gd name="connsiteY4" fmla="*/ 1371600 h 1371600"/>
              <a:gd name="connsiteX5" fmla="*/ 33268 w 2672863"/>
              <a:gd name="connsiteY5" fmla="*/ 1242216 h 1371600"/>
              <a:gd name="connsiteX6" fmla="*/ 1721734 w 2672863"/>
              <a:gd name="connsiteY6" fmla="*/ 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72863" h="1371600">
                <a:moveTo>
                  <a:pt x="1721734" y="0"/>
                </a:moveTo>
                <a:cubicBezTo>
                  <a:pt x="2026863" y="0"/>
                  <a:pt x="2313937" y="77299"/>
                  <a:pt x="2564444" y="213382"/>
                </a:cubicBezTo>
                <a:lnTo>
                  <a:pt x="2672863" y="279248"/>
                </a:lnTo>
                <a:lnTo>
                  <a:pt x="2672863" y="1371600"/>
                </a:lnTo>
                <a:lnTo>
                  <a:pt x="0" y="1371600"/>
                </a:lnTo>
                <a:lnTo>
                  <a:pt x="33268" y="1242216"/>
                </a:lnTo>
                <a:cubicBezTo>
                  <a:pt x="257110" y="522539"/>
                  <a:pt x="928399" y="0"/>
                  <a:pt x="172173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21221" y="1984443"/>
            <a:ext cx="4094129" cy="4192520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2500" dirty="0" err="1"/>
              <a:t>Prioritet</a:t>
            </a:r>
            <a:r>
              <a:rPr lang="en-US" sz="2500" dirty="0"/>
              <a:t> </a:t>
            </a:r>
            <a:r>
              <a:rPr lang="en-US" sz="2500" dirty="0" err="1"/>
              <a:t>kryesor</a:t>
            </a:r>
            <a:r>
              <a:rPr lang="en-US" sz="2500" dirty="0"/>
              <a:t>:</a:t>
            </a:r>
          </a:p>
          <a:p>
            <a:pPr>
              <a:lnSpc>
                <a:spcPct val="90000"/>
              </a:lnSpc>
            </a:pPr>
            <a:r>
              <a:rPr lang="en-US" sz="2500" dirty="0" err="1"/>
              <a:t>Infrastrukturë</a:t>
            </a:r>
            <a:r>
              <a:rPr lang="en-US" sz="2500" dirty="0"/>
              <a:t> </a:t>
            </a:r>
            <a:r>
              <a:rPr lang="en-US" sz="2500" dirty="0" err="1"/>
              <a:t>rrugore</a:t>
            </a:r>
            <a:r>
              <a:rPr lang="en-US" sz="2500" dirty="0"/>
              <a:t> urbane </a:t>
            </a:r>
            <a:r>
              <a:rPr lang="en-US" sz="2500" dirty="0" err="1"/>
              <a:t>dhe</a:t>
            </a:r>
            <a:r>
              <a:rPr lang="en-US" sz="2500" dirty="0"/>
              <a:t> </a:t>
            </a:r>
            <a:r>
              <a:rPr lang="en-US" sz="2500" dirty="0" err="1"/>
              <a:t>rurale</a:t>
            </a:r>
            <a:endParaRPr lang="en-US" sz="2500" dirty="0"/>
          </a:p>
          <a:p>
            <a:pPr>
              <a:lnSpc>
                <a:spcPct val="90000"/>
              </a:lnSpc>
            </a:pPr>
            <a:endParaRPr lang="en-US" sz="25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2500" dirty="0"/>
              <a:t>Pesha </a:t>
            </a:r>
            <a:r>
              <a:rPr lang="en-US" sz="2500" dirty="0" err="1"/>
              <a:t>në</a:t>
            </a:r>
            <a:r>
              <a:rPr lang="en-US" sz="2500" dirty="0"/>
              <a:t> </a:t>
            </a:r>
            <a:r>
              <a:rPr lang="en-US" sz="2500" dirty="0" err="1"/>
              <a:t>investime</a:t>
            </a:r>
            <a:r>
              <a:rPr lang="en-US" sz="2500" dirty="0"/>
              <a:t>:</a:t>
            </a:r>
          </a:p>
          <a:p>
            <a:pPr>
              <a:lnSpc>
                <a:spcPct val="90000"/>
              </a:lnSpc>
            </a:pPr>
            <a:r>
              <a:rPr lang="en-US" sz="2500" dirty="0"/>
              <a:t>2027: 96%</a:t>
            </a:r>
          </a:p>
          <a:p>
            <a:pPr>
              <a:lnSpc>
                <a:spcPct val="90000"/>
              </a:lnSpc>
            </a:pPr>
            <a:r>
              <a:rPr lang="en-US" sz="2500" dirty="0"/>
              <a:t>2028: 88%</a:t>
            </a:r>
          </a:p>
          <a:p>
            <a:pPr>
              <a:lnSpc>
                <a:spcPct val="90000"/>
              </a:lnSpc>
            </a:pPr>
            <a:r>
              <a:rPr lang="en-US" sz="2500" dirty="0"/>
              <a:t> 2029: 89%</a:t>
            </a:r>
          </a:p>
          <a:p>
            <a:pPr marL="0" indent="0">
              <a:lnSpc>
                <a:spcPct val="90000"/>
              </a:lnSpc>
              <a:buNone/>
            </a:pPr>
            <a:endParaRPr lang="en-US" sz="25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2500" dirty="0" err="1"/>
              <a:t>Mbështeten</a:t>
            </a:r>
            <a:r>
              <a:rPr lang="en-US" sz="2500" dirty="0"/>
              <a:t> </a:t>
            </a:r>
            <a:r>
              <a:rPr lang="en-US" sz="2500" dirty="0" err="1"/>
              <a:t>edhe</a:t>
            </a:r>
            <a:r>
              <a:rPr lang="en-US" sz="2500" dirty="0"/>
              <a:t> </a:t>
            </a:r>
            <a:r>
              <a:rPr lang="en-US" sz="2500" dirty="0" err="1"/>
              <a:t>shërbimet</a:t>
            </a:r>
            <a:r>
              <a:rPr lang="en-US" sz="2500" dirty="0"/>
              <a:t> </a:t>
            </a:r>
            <a:r>
              <a:rPr lang="en-US" sz="2500" dirty="0" err="1"/>
              <a:t>publike</a:t>
            </a:r>
            <a:r>
              <a:rPr lang="en-US" sz="2500" dirty="0"/>
              <a:t> </a:t>
            </a:r>
            <a:r>
              <a:rPr lang="en-US" sz="2500" dirty="0" err="1"/>
              <a:t>dhe</a:t>
            </a:r>
            <a:r>
              <a:rPr lang="en-US" sz="2500" dirty="0"/>
              <a:t> </a:t>
            </a:r>
            <a:r>
              <a:rPr lang="en-US" sz="2500" dirty="0" err="1"/>
              <a:t>sociale</a:t>
            </a:r>
            <a:endParaRPr lang="en-US" sz="2500" dirty="0"/>
          </a:p>
        </p:txBody>
      </p:sp>
      <p:sp>
        <p:nvSpPr>
          <p:cNvPr id="5" name="TextBox 4"/>
          <p:cNvSpPr txBox="1"/>
          <p:nvPr/>
        </p:nvSpPr>
        <p:spPr>
          <a:xfrm>
            <a:off x="3007240" y="6217920"/>
            <a:ext cx="2946640" cy="2308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900"/>
              <a:t>Bashkia Shijak | Programi Buxhetor Afatmesëm 2027–2029</a:t>
            </a:r>
          </a:p>
        </p:txBody>
      </p:sp>
      <p:graphicFrame>
        <p:nvGraphicFramePr>
          <p:cNvPr id="4" name="Char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9957989"/>
              </p:ext>
            </p:extLst>
          </p:nvPr>
        </p:nvGraphicFramePr>
        <p:xfrm>
          <a:off x="527386" y="511293"/>
          <a:ext cx="3583036" cy="56656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2EB492CD-616E-47F8-933B-5E2D952A05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3" name="Arc 12">
            <a:extLst>
              <a:ext uri="{FF2B5EF4-FFF2-40B4-BE49-F238E27FC236}">
                <a16:creationId xmlns:a16="http://schemas.microsoft.com/office/drawing/2014/main" id="{59383CF9-23B5-4335-9B21-1791C4CF1C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3967198" flipH="1">
            <a:off x="6100024" y="863980"/>
            <a:ext cx="2987899" cy="2240924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8681" y="164793"/>
            <a:ext cx="705231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 defTabSz="914400">
              <a:lnSpc>
                <a:spcPct val="90000"/>
              </a:lnSpc>
            </a:pPr>
            <a:r>
              <a:rPr lang="en-US" sz="3600" b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Tavanet</a:t>
            </a:r>
            <a:r>
              <a:rPr lang="en-US" sz="36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600" b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Përfundimtare</a:t>
            </a:r>
            <a:r>
              <a:rPr lang="en-US" sz="36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2027–2029</a:t>
            </a: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0007FE00-9498-4706-B255-6437B0252C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486400"/>
            <a:ext cx="2004647" cy="1371600"/>
          </a:xfrm>
          <a:custGeom>
            <a:avLst/>
            <a:gdLst>
              <a:gd name="connsiteX0" fmla="*/ 1721734 w 2672863"/>
              <a:gd name="connsiteY0" fmla="*/ 0 h 1371600"/>
              <a:gd name="connsiteX1" fmla="*/ 2564444 w 2672863"/>
              <a:gd name="connsiteY1" fmla="*/ 213382 h 1371600"/>
              <a:gd name="connsiteX2" fmla="*/ 2672863 w 2672863"/>
              <a:gd name="connsiteY2" fmla="*/ 279248 h 1371600"/>
              <a:gd name="connsiteX3" fmla="*/ 2672863 w 2672863"/>
              <a:gd name="connsiteY3" fmla="*/ 1371600 h 1371600"/>
              <a:gd name="connsiteX4" fmla="*/ 0 w 2672863"/>
              <a:gd name="connsiteY4" fmla="*/ 1371600 h 1371600"/>
              <a:gd name="connsiteX5" fmla="*/ 33268 w 2672863"/>
              <a:gd name="connsiteY5" fmla="*/ 1242216 h 1371600"/>
              <a:gd name="connsiteX6" fmla="*/ 1721734 w 2672863"/>
              <a:gd name="connsiteY6" fmla="*/ 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72863" h="1371600">
                <a:moveTo>
                  <a:pt x="1721734" y="0"/>
                </a:moveTo>
                <a:cubicBezTo>
                  <a:pt x="2026863" y="0"/>
                  <a:pt x="2313937" y="77299"/>
                  <a:pt x="2564444" y="213382"/>
                </a:cubicBezTo>
                <a:lnTo>
                  <a:pt x="2672863" y="279248"/>
                </a:lnTo>
                <a:lnTo>
                  <a:pt x="2672863" y="1371600"/>
                </a:lnTo>
                <a:lnTo>
                  <a:pt x="0" y="1371600"/>
                </a:lnTo>
                <a:lnTo>
                  <a:pt x="33268" y="1242216"/>
                </a:lnTo>
                <a:cubicBezTo>
                  <a:pt x="257110" y="522539"/>
                  <a:pt x="928399" y="0"/>
                  <a:pt x="172173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007240" y="6217920"/>
            <a:ext cx="2946640" cy="2308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spcAft>
                <a:spcPts val="600"/>
              </a:spcAft>
            </a:pPr>
            <a:r>
              <a:rPr sz="900"/>
              <a:t>Bashkia Shijak | Programi Buxhetor Afatmesëm 2027–2029</a:t>
            </a:r>
            <a:endParaRPr lang="en-US" sz="900"/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D0F89B0A-AFC1-120B-C913-40664615792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80976556"/>
              </p:ext>
            </p:extLst>
          </p:nvPr>
        </p:nvGraphicFramePr>
        <p:xfrm>
          <a:off x="913256" y="1490356"/>
          <a:ext cx="7362063" cy="45172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3200" b="1" dirty="0" err="1"/>
              <a:t>Konkluzione</a:t>
            </a:r>
            <a:endParaRPr sz="3200" b="1" dirty="0"/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9FEC9EA1-68C8-9C29-2AD6-5C88E49D977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7291178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65760" y="6217920"/>
            <a:ext cx="8229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900"/>
              <a:t>Bashkia Shijak | Programi Buxhetor Afatmesëm 2027–2029</a:t>
            </a: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" name="Rectangle 30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r>
              <a:rPr lang="en-US" sz="3500">
                <a:solidFill>
                  <a:srgbClr val="FFFFFF"/>
                </a:solidFill>
              </a:rPr>
              <a:t>Analiza e Raportit të Financimit</a:t>
            </a:r>
          </a:p>
        </p:txBody>
      </p:sp>
      <p:graphicFrame>
        <p:nvGraphicFramePr>
          <p:cNvPr id="15" name="Content Placeholder 2">
            <a:extLst>
              <a:ext uri="{FF2B5EF4-FFF2-40B4-BE49-F238E27FC236}">
                <a16:creationId xmlns:a16="http://schemas.microsoft.com/office/drawing/2014/main" id="{8D3490F5-BC40-6352-E4A2-BDAA6B7B07E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61380914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r>
              <a:rPr lang="en-US" sz="3500">
                <a:solidFill>
                  <a:srgbClr val="FFFFFF"/>
                </a:solidFill>
              </a:rPr>
              <a:t>Mesazhi Kryesor për Vendimmarrjen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676A08F-2393-1ED8-9535-4D353EFB489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5999361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361</Words>
  <Application>Microsoft Office PowerPoint</Application>
  <PresentationFormat>On-screen Show (4:3)</PresentationFormat>
  <Paragraphs>67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Projekt Buxheti I Pare 2027–2029</vt:lpstr>
      <vt:lpstr>Burimet Kryesore të të Ardhurave</vt:lpstr>
      <vt:lpstr>Ecuria e të Ardhurave Vendore</vt:lpstr>
      <vt:lpstr>Struktura e Shpenzimeve</vt:lpstr>
      <vt:lpstr>Fokusi i Investimeve</vt:lpstr>
      <vt:lpstr>Tavanet Përfundimtare 2027–2029</vt:lpstr>
      <vt:lpstr>Konkluzione</vt:lpstr>
      <vt:lpstr>Analiza e Raportit të Financimit</vt:lpstr>
      <vt:lpstr>Mesazhi Kryesor për Vendimmarrjen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Tavanet Përgatitore të Buxhetit 2027–2029</dc:title>
  <dc:subject/>
  <dc:creator>EM</dc:creator>
  <cp:keywords/>
  <dc:description>generated using python-pptx</dc:description>
  <cp:lastModifiedBy>Lenovo</cp:lastModifiedBy>
  <cp:revision>4</cp:revision>
  <dcterms:created xsi:type="dcterms:W3CDTF">2013-01-27T09:14:16Z</dcterms:created>
  <dcterms:modified xsi:type="dcterms:W3CDTF">2026-04-20T06:54:27Z</dcterms:modified>
  <cp:category/>
</cp:coreProperties>
</file>